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80" r:id="rId7"/>
    <p:sldId id="278" r:id="rId8"/>
    <p:sldId id="276" r:id="rId9"/>
    <p:sldId id="277" r:id="rId10"/>
    <p:sldId id="279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4A83C-8163-B15F-E1A1-09D5F0C1552F}" v="34" dt="2023-05-18T09:59:43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7E96B-5C46-4D6E-A895-E05846B61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9729C2E-0E26-4610-9296-3802C587E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1971CD-5145-418B-A9B9-508BFF8F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A3C-0719-41A5-9D7B-E02260E669F7}" type="datetimeFigureOut">
              <a:rPr lang="da-DK" smtClean="0"/>
              <a:t>18-05-2023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591B7B-6025-4053-B7CE-303F35AB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755FD4-112F-40D3-9120-4F5AB10D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6FF7-8862-4BA9-9265-11F71409DB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754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0166A-EE99-40AE-A8B3-240BF5B7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9E75143-F59B-42AE-90F5-AEED5AD12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C382B3-44B4-449A-975B-ACEDDBDC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A3C-0719-41A5-9D7B-E02260E669F7}" type="datetimeFigureOut">
              <a:rPr lang="da-DK" smtClean="0"/>
              <a:t>18-05-2023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60A0FA-CF79-474C-B1A8-5ABFC4C6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B4FBC-A242-4C93-8171-09587F06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6FF7-8862-4BA9-9265-11F71409DB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76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C64D099-A1C7-44AA-949E-D5B176D7B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9A2483B-3035-45BA-9185-9AA673522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047807-EBB1-4F50-8E1B-62193B0D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A3C-0719-41A5-9D7B-E02260E669F7}" type="datetimeFigureOut">
              <a:rPr lang="da-DK" smtClean="0"/>
              <a:t>18-05-2023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DFB0E6-FDF6-41DD-B77E-AD3737CE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2CED9F-985A-4A1D-BB23-D040F7DC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6FF7-8862-4BA9-9265-11F71409DB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168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32E20-2B02-4F82-8E54-82001A4B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E7322-8E66-4F0F-968C-5D21553B6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C4269B-19AD-4DF9-B6FD-D6B93D11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A3C-0719-41A5-9D7B-E02260E669F7}" type="datetimeFigureOut">
              <a:rPr lang="da-DK" smtClean="0"/>
              <a:t>18-05-2023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6005A53-5B9F-47AD-AAB3-9C022A76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9A200C-D6BC-4FAF-A4D4-883381DD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6FF7-8862-4BA9-9265-11F71409DB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93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B9F38-7478-48B8-A38B-83D40B4F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EB41907-976D-4BE4-9C81-5CB96E779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A1C2C5-E795-4A6E-A723-2B107909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A3C-0719-41A5-9D7B-E02260E669F7}" type="datetimeFigureOut">
              <a:rPr lang="da-DK" smtClean="0"/>
              <a:t>18-05-2023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208994-A51E-4899-A853-19B412A6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0F8CF0-AD3B-4550-B252-702978AA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6FF7-8862-4BA9-9265-11F71409DB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372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E2F5F-DF92-4C5E-8CCC-9BBA0AFE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612D71-D84F-4020-B5E4-1D1F21A0B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7031321-0912-48B3-90B4-9556C2552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EB3B869-9D7D-47EF-B76A-DA0468E5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A3C-0719-41A5-9D7B-E02260E669F7}" type="datetimeFigureOut">
              <a:rPr lang="da-DK" smtClean="0"/>
              <a:t>18-05-2023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A8FB57-DFCE-40EE-BC17-3FAA9AF9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098A658-AB38-4E5F-9321-9A691DE7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6FF7-8862-4BA9-9265-11F71409DB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02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695E3-A7DD-411F-AE24-A575AF3D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5B77C7-7F4D-4392-9A6C-862881DED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BE79B2B-D558-492B-A5B5-ED30CE8CC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263D9D5-4FB9-44D3-AA53-E65D46D76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00B679D-320B-494F-8F78-B6C351BE9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9183F3E-18FD-4E3B-A6D7-A4263EBE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A3C-0719-41A5-9D7B-E02260E669F7}" type="datetimeFigureOut">
              <a:rPr lang="da-DK" smtClean="0"/>
              <a:t>18-05-2023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FE611F5-ECB9-4F07-BD02-8C209D09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C8A2043-160D-4FB2-8F8C-3A92208F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6FF7-8862-4BA9-9265-11F71409DB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461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7AF59-596C-4B6D-9B84-A0D22946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E3D7627-0A0F-4202-B80D-222FE964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A3C-0719-41A5-9D7B-E02260E669F7}" type="datetimeFigureOut">
              <a:rPr lang="da-DK" smtClean="0"/>
              <a:t>18-05-2023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2B76F1E-B997-42A6-A1C3-AD08709E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273A8FA-81F3-4D78-9EE9-51A37B1B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6FF7-8862-4BA9-9265-11F71409DB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276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D9822A4-131F-4D3B-89AE-EB1D4DBC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A3C-0719-41A5-9D7B-E02260E669F7}" type="datetimeFigureOut">
              <a:rPr lang="da-DK" smtClean="0"/>
              <a:t>18-05-2023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1F1027F-5291-4562-9648-8B9D8A8F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C67B4D4-2852-4F95-9E61-B8FB684D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6FF7-8862-4BA9-9265-11F71409DB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037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5D748-4D89-409B-B3A9-2A19B10B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789EDF-25A3-4DDC-A004-2188DC37B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B1295C-EE26-4D42-B321-227661C8A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8B4FDE9-759A-4280-BFCC-72480488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A3C-0719-41A5-9D7B-E02260E669F7}" type="datetimeFigureOut">
              <a:rPr lang="da-DK" smtClean="0"/>
              <a:t>18-05-2023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5FAEDF-684B-489D-8F52-155C56A0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46EC91-ACBB-4ED8-B96B-7E110150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6FF7-8862-4BA9-9265-11F71409DB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22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89F4C-6AC5-4953-9B2E-DB1AEB34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D599DBF-0969-4C00-A917-4968C86FC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EC2DCC-9AD7-4E48-9A75-23E70C65D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8D9DCC1-FAAD-440F-AEA0-EAC94543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A3C-0719-41A5-9D7B-E02260E669F7}" type="datetimeFigureOut">
              <a:rPr lang="da-DK" smtClean="0"/>
              <a:t>18-05-2023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113AA8D-6E90-4725-BAFE-B4411C0A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FB8E03-2368-4965-8594-7625CE92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6FF7-8862-4BA9-9265-11F71409DB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027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F3EB28A-FAF3-4909-AB09-2297E4EF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44B3BE-2FF3-4BBE-8C50-7283D5769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C957EA-9B4C-4093-9CCF-318166282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1CA3C-0719-41A5-9D7B-E02260E669F7}" type="datetimeFigureOut">
              <a:rPr lang="da-DK" smtClean="0"/>
              <a:t>18-05-2023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28349A-6C01-4490-AC3B-04B201105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DA68A8-7274-4305-975C-3A0FD4D9A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A6FF7-8862-4BA9-9265-11F71409DB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1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D1189F-9598-4281-8056-2845388D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E04E1-D74F-4ED6-972C-035F4FEC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1A97D9-C694-4307-818B-0C5BBF413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14EEA3-D4F9-4A46-8574-DF77980CD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008" y="1494540"/>
            <a:ext cx="6418471" cy="2692050"/>
          </a:xfrm>
        </p:spPr>
        <p:txBody>
          <a:bodyPr>
            <a:noAutofit/>
          </a:bodyPr>
          <a:lstStyle/>
          <a:p>
            <a:r>
              <a:rPr lang="lt-LT" sz="8000" dirty="0">
                <a:solidFill>
                  <a:schemeClr val="bg1"/>
                </a:solidFill>
              </a:rPr>
              <a:t>Lituanis</a:t>
            </a:r>
            <a:r>
              <a:rPr lang="da-DK" sz="8000" dirty="0">
                <a:solidFill>
                  <a:schemeClr val="bg1"/>
                </a:solidFill>
              </a:rPr>
              <a:t>tin</a:t>
            </a:r>
            <a:r>
              <a:rPr lang="lt-LT" sz="8000" dirty="0">
                <a:solidFill>
                  <a:schemeClr val="bg1"/>
                </a:solidFill>
              </a:rPr>
              <a:t>ės mokyklėlės Danijoje</a:t>
            </a:r>
            <a:endParaRPr lang="da-DK" sz="8000" dirty="0">
              <a:solidFill>
                <a:schemeClr val="bg1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17AD2F3-C187-47BB-82A3-4E6D2A7CF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4336" y="4624241"/>
            <a:ext cx="6418471" cy="10179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3600" dirty="0" err="1">
                <a:solidFill>
                  <a:schemeClr val="bg1"/>
                </a:solidFill>
                <a:cs typeface="Calibri"/>
              </a:rPr>
              <a:t>Mūsų</a:t>
            </a:r>
            <a:r>
              <a:rPr lang="da-DK" sz="3600" dirty="0">
                <a:solidFill>
                  <a:schemeClr val="bg1"/>
                </a:solidFill>
                <a:cs typeface="Calibri"/>
              </a:rPr>
              <a:t> </a:t>
            </a:r>
            <a:r>
              <a:rPr lang="da-DK" sz="3600" dirty="0" err="1">
                <a:solidFill>
                  <a:schemeClr val="bg1"/>
                </a:solidFill>
                <a:cs typeface="Calibri"/>
              </a:rPr>
              <a:t>sėkmės</a:t>
            </a:r>
            <a:r>
              <a:rPr lang="da-DK" sz="3600" dirty="0">
                <a:solidFill>
                  <a:schemeClr val="bg1"/>
                </a:solidFill>
                <a:cs typeface="Calibri"/>
              </a:rPr>
              <a:t> </a:t>
            </a:r>
            <a:r>
              <a:rPr lang="da-DK" sz="3600" dirty="0" err="1">
                <a:solidFill>
                  <a:schemeClr val="bg1"/>
                </a:solidFill>
                <a:cs typeface="Calibri"/>
              </a:rPr>
              <a:t>faktorius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769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5EC6B544-8C84-47A6-885D-A4F09EF5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67504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C95C5C-6FBD-47FF-9CA6-066193539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969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EB58C0-7B0A-4114-92A3-9660B4441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07" y="4058044"/>
            <a:ext cx="3408672" cy="2582214"/>
          </a:xfrm>
        </p:spPr>
        <p:txBody>
          <a:bodyPr>
            <a:normAutofit/>
          </a:bodyPr>
          <a:lstStyle/>
          <a:p>
            <a:pPr algn="ctr"/>
            <a:r>
              <a:rPr lang="lt-LT" sz="4800" dirty="0">
                <a:solidFill>
                  <a:schemeClr val="bg1"/>
                </a:solidFill>
              </a:rPr>
              <a:t>GALIMI TEIGINIAI:</a:t>
            </a:r>
            <a:endParaRPr lang="da-DK" sz="4800" dirty="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01C67E-B755-4924-A7A5-63441D6F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692" y="288908"/>
            <a:ext cx="7215739" cy="5765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200" b="1" dirty="0">
                <a:solidFill>
                  <a:schemeClr val="bg1"/>
                </a:solidFill>
              </a:rPr>
              <a:t>KAI VAIKAS GALVOJA APIE SAVE:</a:t>
            </a:r>
          </a:p>
          <a:p>
            <a:pPr marL="0" indent="0">
              <a:buNone/>
            </a:pPr>
            <a:endParaRPr lang="lt-LT" sz="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lt-LT" sz="3200" dirty="0">
                <a:solidFill>
                  <a:schemeClr val="bg1"/>
                </a:solidFill>
              </a:rPr>
              <a:t>AŠ KIEKVIENĄ RYTĄ PASIKLOJU LOVĄ.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200" dirty="0">
                <a:solidFill>
                  <a:schemeClr val="bg1"/>
                </a:solidFill>
              </a:rPr>
              <a:t>AŠ NIEKADA NEMELUOJU TĖVAMS. </a:t>
            </a:r>
          </a:p>
          <a:p>
            <a:pPr marL="514350" indent="-514350">
              <a:buFont typeface="+mj-lt"/>
              <a:buAutoNum type="arabicPeriod"/>
            </a:pPr>
            <a:endParaRPr lang="lt-LT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lt-LT" sz="3200" b="1" dirty="0">
                <a:solidFill>
                  <a:schemeClr val="bg1"/>
                </a:solidFill>
              </a:rPr>
              <a:t>KAI VAIKAS GALVOJA APIE TĖVUS:</a:t>
            </a:r>
          </a:p>
          <a:p>
            <a:pPr marL="514350" indent="-514350">
              <a:buFont typeface="+mj-lt"/>
              <a:buAutoNum type="arabicPeriod"/>
            </a:pPr>
            <a:endParaRPr lang="lt-LT" sz="1000" dirty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lt-LT" sz="3200" dirty="0">
                <a:solidFill>
                  <a:schemeClr val="bg1"/>
                </a:solidFill>
              </a:rPr>
              <a:t>TĖTIS ARBA MAMA DAŽNAI SUSITINKA SU DRAUGĖMIS</a:t>
            </a:r>
            <a:r>
              <a:rPr lang="da-DK" sz="3200" dirty="0">
                <a:solidFill>
                  <a:schemeClr val="bg1"/>
                </a:solidFill>
              </a:rPr>
              <a:t>/</a:t>
            </a:r>
            <a:r>
              <a:rPr lang="lt-LT" sz="3200" dirty="0">
                <a:solidFill>
                  <a:schemeClr val="bg1"/>
                </a:solidFill>
              </a:rPr>
              <a:t>DRAUGAIS.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3200" dirty="0">
                <a:solidFill>
                  <a:schemeClr val="bg1"/>
                </a:solidFill>
              </a:rPr>
              <a:t>TĖTIS ARBA MAMA YRA MAN KAŽKĄ PAŽADĖJĘS, BET TO PAŽADO NEIŠTESĖJĘS.</a:t>
            </a:r>
          </a:p>
          <a:p>
            <a:pPr marL="0" indent="0">
              <a:buNone/>
            </a:pPr>
            <a:endParaRPr lang="lt-L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34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1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A0C0A0-4348-44D6-B3D0-1BEC09C6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1242"/>
            <a:ext cx="6680200" cy="4534186"/>
          </a:xfrm>
        </p:spPr>
        <p:txBody>
          <a:bodyPr>
            <a:normAutofit/>
          </a:bodyPr>
          <a:lstStyle/>
          <a:p>
            <a:pPr algn="ctr"/>
            <a:r>
              <a:rPr lang="lt-LT" sz="5400" dirty="0">
                <a:solidFill>
                  <a:schemeClr val="bg1"/>
                </a:solidFill>
              </a:rPr>
              <a:t>RIDENK IR LAIMĖK</a:t>
            </a:r>
            <a:endParaRPr lang="da-DK" sz="5400" dirty="0">
              <a:solidFill>
                <a:schemeClr val="bg1"/>
              </a:solidFill>
            </a:endParaRPr>
          </a:p>
        </p:txBody>
      </p:sp>
      <p:grpSp>
        <p:nvGrpSpPr>
          <p:cNvPr id="36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4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65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66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Pladsholder til indhold 4" descr="Et billede, der indeholder person, indendørs, loft&#10;&#10;Automatisk genereret beskrivelse">
            <a:extLst>
              <a:ext uri="{FF2B5EF4-FFF2-40B4-BE49-F238E27FC236}">
                <a16:creationId xmlns:a16="http://schemas.microsoft.com/office/drawing/2014/main" id="{A85BF0E6-4840-45BC-A729-86A6C2DF9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04" y="421588"/>
            <a:ext cx="3984362" cy="5978004"/>
          </a:xfrm>
        </p:spPr>
      </p:pic>
    </p:spTree>
    <p:extLst>
      <p:ext uri="{BB962C8B-B14F-4D97-AF65-F5344CB8AC3E}">
        <p14:creationId xmlns:p14="http://schemas.microsoft.com/office/powerpoint/2010/main" val="157730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Pladsholder til indhold 6" descr="Et billede, der indeholder person, gulv, indendørs, loft&#10;&#10;Automatisk genereret beskrivelse">
            <a:extLst>
              <a:ext uri="{FF2B5EF4-FFF2-40B4-BE49-F238E27FC236}">
                <a16:creationId xmlns:a16="http://schemas.microsoft.com/office/drawing/2014/main" id="{75B6300B-92F2-4DB2-BA01-F45F4F7E8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26" y="209658"/>
            <a:ext cx="4186737" cy="6281641"/>
          </a:xfrm>
        </p:spPr>
      </p:pic>
      <p:pic>
        <p:nvPicPr>
          <p:cNvPr id="11" name="Billede 10" descr="Et billede, der indeholder person, gulv&#10;&#10;Automatisk genereret beskrivelse">
            <a:extLst>
              <a:ext uri="{FF2B5EF4-FFF2-40B4-BE49-F238E27FC236}">
                <a16:creationId xmlns:a16="http://schemas.microsoft.com/office/drawing/2014/main" id="{A3B69F42-3B5C-4A12-BBAF-93B0586ED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85" y="1143323"/>
            <a:ext cx="2948677" cy="44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33BA11-57A1-4E09-B767-29A0DBCE9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917" y="1556824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lt-LT" sz="5400" dirty="0">
                <a:solidFill>
                  <a:schemeClr val="bg1"/>
                </a:solidFill>
              </a:rPr>
              <a:t>ĮVAIRŪS RANKDARBIAI</a:t>
            </a:r>
            <a:endParaRPr lang="da-DK" sz="54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Pladsholder til indhold 20" descr="Et billede, der indeholder person, bord, indendørs, personer&#10;&#10;Automatisk genereret beskrivelse">
            <a:extLst>
              <a:ext uri="{FF2B5EF4-FFF2-40B4-BE49-F238E27FC236}">
                <a16:creationId xmlns:a16="http://schemas.microsoft.com/office/drawing/2014/main" id="{7D84E4A7-5508-4B77-9370-48A0A5D0A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44" y="125333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3126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134472-C7E1-475B-9393-76013CCB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33" y="115931"/>
            <a:ext cx="4310438" cy="5477932"/>
          </a:xfrm>
        </p:spPr>
        <p:txBody>
          <a:bodyPr>
            <a:normAutofit/>
          </a:bodyPr>
          <a:lstStyle/>
          <a:p>
            <a:pPr algn="ctr"/>
            <a:r>
              <a:rPr lang="lt-LT" sz="6000" dirty="0">
                <a:solidFill>
                  <a:schemeClr val="bg1"/>
                </a:solidFill>
              </a:rPr>
              <a:t>KALĖDINĖ ŠEIMŲ PENKIAKOVĖ</a:t>
            </a:r>
            <a:endParaRPr lang="da-DK" sz="6000" dirty="0">
              <a:solidFill>
                <a:schemeClr val="bg1"/>
              </a:solidFill>
            </a:endParaRP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0C2459-25C3-4111-84CA-A2A1C833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890" y="1039781"/>
            <a:ext cx="5917939" cy="4778437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lt-LT" sz="5400" dirty="0">
                <a:solidFill>
                  <a:schemeClr val="bg1"/>
                </a:solidFill>
              </a:rPr>
              <a:t>ŠAŠKIŲ TURNYRAS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5400" dirty="0">
                <a:solidFill>
                  <a:schemeClr val="bg1"/>
                </a:solidFill>
              </a:rPr>
              <a:t>DARTAI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5400" dirty="0">
                <a:solidFill>
                  <a:schemeClr val="bg1"/>
                </a:solidFill>
              </a:rPr>
              <a:t>BOULINGAS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5400" dirty="0">
                <a:solidFill>
                  <a:schemeClr val="bg1"/>
                </a:solidFill>
              </a:rPr>
              <a:t>ALIAS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5400" dirty="0">
                <a:solidFill>
                  <a:schemeClr val="bg1"/>
                </a:solidFill>
              </a:rPr>
              <a:t>ŠARADOS</a:t>
            </a:r>
            <a:endParaRPr lang="da-DK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02C9B6-7DDC-4517-949F-66912E346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242" y="-127412"/>
            <a:ext cx="6440758" cy="3602622"/>
          </a:xfrm>
        </p:spPr>
        <p:txBody>
          <a:bodyPr>
            <a:normAutofit/>
          </a:bodyPr>
          <a:lstStyle/>
          <a:p>
            <a:r>
              <a:rPr lang="lt-LT" sz="5400" dirty="0">
                <a:solidFill>
                  <a:schemeClr val="bg1"/>
                </a:solidFill>
              </a:rPr>
              <a:t>Labai ačiū už dėmesį ir, tikiuosi, kad buvo naudinga.</a:t>
            </a:r>
            <a:endParaRPr lang="da-DK" sz="5400" dirty="0">
              <a:solidFill>
                <a:schemeClr val="bg1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B9A58E7-AE41-4033-800E-31DD847D4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480" y="3938896"/>
            <a:ext cx="5338511" cy="1055142"/>
          </a:xfrm>
        </p:spPr>
        <p:txBody>
          <a:bodyPr>
            <a:normAutofit/>
          </a:bodyPr>
          <a:lstStyle/>
          <a:p>
            <a:r>
              <a:rPr lang="lt-LT" sz="4400" dirty="0">
                <a:solidFill>
                  <a:schemeClr val="bg1"/>
                </a:solidFill>
              </a:rPr>
              <a:t>ernestabt</a:t>
            </a:r>
            <a:r>
              <a:rPr lang="da-DK" sz="4400" dirty="0">
                <a:solidFill>
                  <a:schemeClr val="bg1"/>
                </a:solidFill>
              </a:rPr>
              <a:t>@gmail.com</a:t>
            </a: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3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57FB3F-8EC5-4C0A-99AE-315E803A3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7927" y="233592"/>
            <a:ext cx="3214374" cy="2582322"/>
          </a:xfrm>
        </p:spPr>
        <p:txBody>
          <a:bodyPr>
            <a:noAutofit/>
          </a:bodyPr>
          <a:lstStyle/>
          <a:p>
            <a:r>
              <a:rPr lang="lt-LT" sz="4000" dirty="0">
                <a:solidFill>
                  <a:schemeClr val="bg1"/>
                </a:solidFill>
              </a:rPr>
              <a:t>Tėvelių įtraukimas į mūsų veiklas. </a:t>
            </a:r>
            <a:endParaRPr lang="da-DK" sz="4000" dirty="0">
              <a:solidFill>
                <a:schemeClr val="bg1"/>
              </a:solidFill>
            </a:endParaRPr>
          </a:p>
        </p:txBody>
      </p:sp>
      <p:sp>
        <p:nvSpPr>
          <p:cNvPr id="5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Billede 4" descr="Et billede, der indeholder person, indendørs, loft, personer&#10;&#10;Automatisk genereret beskrivelse">
            <a:extLst>
              <a:ext uri="{FF2B5EF4-FFF2-40B4-BE49-F238E27FC236}">
                <a16:creationId xmlns:a16="http://schemas.microsoft.com/office/drawing/2014/main" id="{B0D34174-EBD2-4FFA-84EA-C26D3239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09" y="-455467"/>
            <a:ext cx="7674306" cy="6851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095100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D3A22-F15C-4DD1-8902-A9F3C3F1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71" y="3233979"/>
            <a:ext cx="4942518" cy="1827852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Veiklos</a:t>
            </a:r>
            <a:r>
              <a:rPr lang="en-US" sz="6000" dirty="0">
                <a:solidFill>
                  <a:schemeClr val="bg1"/>
                </a:solidFill>
              </a:rPr>
              <a:t>, </a:t>
            </a:r>
            <a:r>
              <a:rPr lang="en-US" sz="6000" dirty="0" err="1">
                <a:solidFill>
                  <a:schemeClr val="bg1"/>
                </a:solidFill>
              </a:rPr>
              <a:t>kurios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pasiteisino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su</a:t>
            </a:r>
            <a:r>
              <a:rPr lang="en-US" sz="6000" dirty="0">
                <a:solidFill>
                  <a:schemeClr val="bg1"/>
                </a:solidFill>
              </a:rPr>
              <a:t> t</a:t>
            </a:r>
            <a:r>
              <a:rPr lang="lt-LT" sz="6000" dirty="0">
                <a:solidFill>
                  <a:schemeClr val="bg1"/>
                </a:solidFill>
              </a:rPr>
              <a:t>ėveliais: </a:t>
            </a:r>
            <a:endParaRPr lang="en-US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7C701E-5151-4086-9CF2-7F44AA38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656C08E-A84B-4C76-9D3B-46237B5A9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6" name="Graphic 4">
            <a:extLst>
              <a:ext uri="{FF2B5EF4-FFF2-40B4-BE49-F238E27FC236}">
                <a16:creationId xmlns:a16="http://schemas.microsoft.com/office/drawing/2014/main" id="{72FB3F6E-946C-4B30-8EAA-64FA3056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88" y="5091324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820447A-FA0D-448D-8513-13647DCEE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80F5A0F-E8FC-415B-BA7F-74C42D42C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77443A5-2061-492B-AFF5-658AB7E7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276C0A3-C877-457C-917D-473FABC9E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808886-A26A-41C2-9401-727236349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FB169C8-A66F-4AEC-BBEE-4DEBBE844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EC418CD-F215-459D-8919-D5B5194E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34A84-840E-429B-9A4F-ECC31AB6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D050DBA-8800-4A73-84C0-34DC71A6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D4BF35D-BFFA-45A5-8081-FEDD3075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B354BD-25DC-42A0-9CE7-824686810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52C4A08-6644-42B7-8237-2AD5F0041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1D58C06-A184-4272-9824-2F0853518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6A9F347-A1C6-45A6-B35F-12EE7723E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430" y="482069"/>
            <a:ext cx="5569694" cy="5893862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lt-LT" sz="4800" dirty="0">
                <a:solidFill>
                  <a:schemeClr val="bg1"/>
                </a:solidFill>
              </a:rPr>
              <a:t> </a:t>
            </a:r>
            <a:r>
              <a:rPr lang="lt-LT" sz="4800" b="1" dirty="0">
                <a:solidFill>
                  <a:schemeClr val="bg1"/>
                </a:solidFill>
              </a:rPr>
              <a:t>PROTMŪŠIS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t-LT" sz="4800" dirty="0">
                <a:solidFill>
                  <a:schemeClr val="bg1"/>
                </a:solidFill>
              </a:rPr>
              <a:t> ŽAIDIMAS SU KORTELĖMIS (raudona/žalia)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t-LT" sz="4800" dirty="0">
                <a:solidFill>
                  <a:schemeClr val="bg1"/>
                </a:solidFill>
              </a:rPr>
              <a:t> RIDENK IR LAIMĖK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t-LT" sz="4800" dirty="0">
                <a:solidFill>
                  <a:schemeClr val="bg1"/>
                </a:solidFill>
              </a:rPr>
              <a:t> ĮVAIRŪS RANKDARBIAI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t-LT" sz="4800" dirty="0">
                <a:solidFill>
                  <a:schemeClr val="bg1"/>
                </a:solidFill>
              </a:rPr>
              <a:t> </a:t>
            </a:r>
            <a:r>
              <a:rPr lang="lt-LT" sz="4800" b="1" dirty="0">
                <a:solidFill>
                  <a:schemeClr val="bg1"/>
                </a:solidFill>
              </a:rPr>
              <a:t>KALĖDINĖ ŠEIMŲ PENKIAKOVĖ. </a:t>
            </a:r>
            <a:endParaRPr lang="da-DK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D3A22-F15C-4DD1-8902-A9F3C3F1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430" y="74218"/>
            <a:ext cx="5760411" cy="1856181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lt-LT" sz="6000" b="1" dirty="0">
                <a:solidFill>
                  <a:schemeClr val="bg1"/>
                </a:solidFill>
              </a:rPr>
              <a:t>PROTMŪŠIS</a:t>
            </a:r>
            <a:endParaRPr lang="en-US" sz="6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7C701E-5151-4086-9CF2-7F44AA38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656C08E-A84B-4C76-9D3B-46237B5A9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6" name="Graphic 4">
            <a:extLst>
              <a:ext uri="{FF2B5EF4-FFF2-40B4-BE49-F238E27FC236}">
                <a16:creationId xmlns:a16="http://schemas.microsoft.com/office/drawing/2014/main" id="{72FB3F6E-946C-4B30-8EAA-64FA3056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88" y="5091324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820447A-FA0D-448D-8513-13647DCEE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80F5A0F-E8FC-415B-BA7F-74C42D42C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77443A5-2061-492B-AFF5-658AB7E7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276C0A3-C877-457C-917D-473FABC9E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808886-A26A-41C2-9401-727236349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FB169C8-A66F-4AEC-BBEE-4DEBBE844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EC418CD-F215-459D-8919-D5B5194E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34A84-840E-429B-9A4F-ECC31AB6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D050DBA-8800-4A73-84C0-34DC71A6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D4BF35D-BFFA-45A5-8081-FEDD3075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B354BD-25DC-42A0-9CE7-824686810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52C4A08-6644-42B7-8237-2AD5F0041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1D58C06-A184-4272-9824-2F0853518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Pladsholder til indhold 4" descr="Et billede, der indeholder loft, indendørs, person, gulv&#10;&#10;Automatisk genereret beskrivelse">
            <a:extLst>
              <a:ext uri="{FF2B5EF4-FFF2-40B4-BE49-F238E27FC236}">
                <a16:creationId xmlns:a16="http://schemas.microsoft.com/office/drawing/2014/main" id="{F9030006-F261-4C4B-910A-1B3479CEA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4" y="689130"/>
            <a:ext cx="5014821" cy="3761116"/>
          </a:xfrm>
        </p:spPr>
      </p:pic>
      <p:pic>
        <p:nvPicPr>
          <p:cNvPr id="10" name="Billede 9" descr="Et billede, der indeholder tekst, person&#10;&#10;Automatisk genereret beskrivelse">
            <a:extLst>
              <a:ext uri="{FF2B5EF4-FFF2-40B4-BE49-F238E27FC236}">
                <a16:creationId xmlns:a16="http://schemas.microsoft.com/office/drawing/2014/main" id="{27CD0EA9-324E-4A94-9E02-75AA3CA69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47" y="2339611"/>
            <a:ext cx="2571750" cy="3429000"/>
          </a:xfrm>
          <a:prstGeom prst="rect">
            <a:avLst/>
          </a:prstGeom>
        </p:spPr>
      </p:pic>
      <p:pic>
        <p:nvPicPr>
          <p:cNvPr id="12" name="Billede 11" descr="Et billede, der indeholder person, indendørs, bord, sidder&#10;&#10;Automatisk genereret beskrivelse">
            <a:extLst>
              <a:ext uri="{FF2B5EF4-FFF2-40B4-BE49-F238E27FC236}">
                <a16:creationId xmlns:a16="http://schemas.microsoft.com/office/drawing/2014/main" id="{CBDE199D-D7B1-41C9-BAD1-8B93F1ADD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66" y="2337867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3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D3A22-F15C-4DD1-8902-A9F3C3F1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8548" y="4855433"/>
            <a:ext cx="11790640" cy="1288673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lt-LT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TUO PAČIU METUS JIS VYKSTA IR VAIKAMS. </a:t>
            </a:r>
            <a:endParaRPr lang="en-US" sz="3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8" name="Graphic 4">
            <a:extLst>
              <a:ext uri="{FF2B5EF4-FFF2-40B4-BE49-F238E27FC236}">
                <a16:creationId xmlns:a16="http://schemas.microsoft.com/office/drawing/2014/main" id="{D92F9A1A-77F4-4E16-958B-64BB489F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2349" y="739986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19A42ED-6B91-49E6-9BDB-6339893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B732C3B-202D-4B4E-9C2B-283338B2A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38433EC-2142-4B86-B9BA-25AFE2629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F3A02D8-E8AA-47DC-B215-ED01D604E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1A156CC-0ACD-4554-947F-A9FD30B6A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BACA1F0-7581-48CC-BB3D-29D84E66B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8C34CDB-6796-4AA3-9001-DA5B717D7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9D783F9-0F69-4135-9961-9BAB1C1A6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FFBBC22-B7E4-49E9-9BD1-36B5F6299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E179D1A-1F7F-41FF-A993-7DB78E9EB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565B3A8-B9D8-4EA9-B3DA-DDB2A574B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891E65D-798E-4741-A582-606A9152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8BAB8E0-D711-471F-8EB7-6F8C4209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135C24F-E901-4FD4-86C7-944115A12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13" y="396985"/>
            <a:ext cx="2704454" cy="5976696"/>
          </a:xfrm>
          <a:prstGeom prst="rect">
            <a:avLst/>
          </a:prstGeom>
        </p:spPr>
      </p:pic>
      <p:pic>
        <p:nvPicPr>
          <p:cNvPr id="7" name="Pladsholder til indhold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F0EE22D-7D2D-45D8-A7E0-F7D0A83A1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2" y="619935"/>
            <a:ext cx="7667322" cy="3450294"/>
          </a:xfrm>
          <a:prstGeom prst="rect">
            <a:avLst/>
          </a:prstGeom>
        </p:spPr>
      </p:pic>
      <p:sp>
        <p:nvSpPr>
          <p:cNvPr id="103" name="Oval 102">
            <a:extLst>
              <a:ext uri="{FF2B5EF4-FFF2-40B4-BE49-F238E27FC236}">
                <a16:creationId xmlns:a16="http://schemas.microsoft.com/office/drawing/2014/main" id="{C4C270DE-0BEB-4372-B440-7EADA6FAF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57ACA0C-8702-4043-8D4D-582EAED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8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13D3DB-404D-4DD2-876F-8E4D72655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553" cy="2210251"/>
          </a:xfrm>
        </p:spPr>
        <p:txBody>
          <a:bodyPr>
            <a:normAutofit fontScale="90000"/>
          </a:bodyPr>
          <a:lstStyle/>
          <a:p>
            <a:r>
              <a:rPr lang="lt-LT" sz="4900" dirty="0">
                <a:solidFill>
                  <a:schemeClr val="bg1"/>
                </a:solidFill>
              </a:rPr>
              <a:t>Vaikų protmūšio temos:</a:t>
            </a:r>
            <a:br>
              <a:rPr lang="lt-LT" sz="5400" dirty="0">
                <a:solidFill>
                  <a:schemeClr val="bg1"/>
                </a:solidFill>
              </a:rPr>
            </a:br>
            <a:br>
              <a:rPr lang="lt-LT" sz="5400" dirty="0">
                <a:solidFill>
                  <a:schemeClr val="bg1"/>
                </a:solidFill>
              </a:rPr>
            </a:br>
            <a:endParaRPr lang="da-DK" sz="5400" dirty="0">
              <a:solidFill>
                <a:schemeClr val="bg1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5DE707C-BD81-482B-99DF-31F88ACB6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5127" y="1841863"/>
            <a:ext cx="4655569" cy="2282702"/>
          </a:xfrm>
        </p:spPr>
        <p:txBody>
          <a:bodyPr>
            <a:noAutofit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lt-LT" sz="2800" dirty="0">
                <a:solidFill>
                  <a:schemeClr val="bg1"/>
                </a:solidFill>
              </a:rPr>
              <a:t>ŽINOMI ŽMONĖS.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lt-LT" sz="2800" dirty="0">
                <a:solidFill>
                  <a:schemeClr val="bg1"/>
                </a:solidFill>
              </a:rPr>
              <a:t>EUROPOS VALSTYBIŲ VĖLIAVOS.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lt-LT" sz="2800" dirty="0">
                <a:solidFill>
                  <a:schemeClr val="bg1"/>
                </a:solidFill>
              </a:rPr>
              <a:t>LIETUVOS ŽEMĖLAPIS.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lt-LT" sz="2800" dirty="0">
                <a:solidFill>
                  <a:schemeClr val="bg1"/>
                </a:solidFill>
              </a:rPr>
              <a:t>KONKREČIOS TEMOS: DARIUS IR GIRĖNAS, GINTARO ISTORIJA, KĄ REIŠKIA - NEPRIKLAUSOMA VALSTYBĖ.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657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D3A22-F15C-4DD1-8902-A9F3C3F1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53" y="-644037"/>
            <a:ext cx="4324642" cy="293965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APDOVANOJIMAI!</a:t>
            </a:r>
          </a:p>
        </p:txBody>
      </p:sp>
      <p:pic>
        <p:nvPicPr>
          <p:cNvPr id="6" name="Billede 5" descr="Et billede, der indeholder person, indendørs&#10;&#10;Automatisk genereret beskrivelse">
            <a:extLst>
              <a:ext uri="{FF2B5EF4-FFF2-40B4-BE49-F238E27FC236}">
                <a16:creationId xmlns:a16="http://schemas.microsoft.com/office/drawing/2014/main" id="{1B8B3138-0346-47E3-B3E1-8A2D38B5C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r="21658" b="-1"/>
          <a:stretch/>
        </p:blipFill>
        <p:spPr>
          <a:xfrm>
            <a:off x="1414399" y="2341427"/>
            <a:ext cx="3675149" cy="2850790"/>
          </a:xfrm>
          <a:prstGeom prst="rect">
            <a:avLst/>
          </a:prstGeom>
          <a:ln w="28575">
            <a:noFill/>
          </a:ln>
        </p:spPr>
      </p:pic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0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7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" name="Billede 9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2EDCBBC4-45F3-4A65-987A-B00DBB76F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48" y="210490"/>
            <a:ext cx="2900683" cy="64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1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aphic 38">
            <a:extLst>
              <a:ext uri="{FF2B5EF4-FFF2-40B4-BE49-F238E27FC236}">
                <a16:creationId xmlns:a16="http://schemas.microsoft.com/office/drawing/2014/main" id="{DAD61042-0C08-4792-9069-C50A23589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403325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F1FA9DF-4B59-4A13-870A-3296634FF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9AEE6FE-7D59-41E1-8CF0-BA646F70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9B590B6-72F9-47BE-A8A4-E9B05D205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0894" y="1298420"/>
            <a:ext cx="5145145" cy="4483168"/>
            <a:chOff x="1674895" y="1345036"/>
            <a:chExt cx="5428610" cy="4210939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3931B27-0EDB-439E-BB0D-8FB7F07C3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B2A506B-A82D-4F4B-8BC3-3AC9EDE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E369027-C2BF-44D4-8463-AA64250C5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D3A22-F15C-4DD1-8902-A9F3C3F1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6" y="1187310"/>
            <a:ext cx="6604000" cy="4510699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lt-LT"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ŽAIDIMAS SU KORTELĖMIS.</a:t>
            </a:r>
            <a:br>
              <a:rPr lang="lt-LT"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lt-LT"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lt-LT" sz="4800" b="1">
                <a:solidFill>
                  <a:schemeClr val="bg1"/>
                </a:solidFill>
              </a:rPr>
              <a:t>ŽALIA – TAIP</a:t>
            </a:r>
            <a:br>
              <a:rPr lang="lt-LT" sz="4800" b="1">
                <a:solidFill>
                  <a:schemeClr val="bg1"/>
                </a:solidFill>
              </a:rPr>
            </a:br>
            <a:r>
              <a:rPr lang="lt-LT" sz="4800" b="1">
                <a:solidFill>
                  <a:schemeClr val="bg1"/>
                </a:solidFill>
              </a:rPr>
              <a:t>RAUDONA - NE</a:t>
            </a:r>
            <a:endParaRPr lang="en-US" sz="4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" name="Graphic 212">
            <a:extLst>
              <a:ext uri="{FF2B5EF4-FFF2-40B4-BE49-F238E27FC236}">
                <a16:creationId xmlns:a16="http://schemas.microsoft.com/office/drawing/2014/main" id="{0F2B4DB4-CB43-4265-8D5A-B45A9E981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4736" y="823301"/>
            <a:ext cx="663342" cy="66334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4" name="Graphic 212">
            <a:extLst>
              <a:ext uri="{FF2B5EF4-FFF2-40B4-BE49-F238E27FC236}">
                <a16:creationId xmlns:a16="http://schemas.microsoft.com/office/drawing/2014/main" id="{FC0F9FEA-2B64-4E05-95C4-886199E76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4736" y="823301"/>
            <a:ext cx="663342" cy="66334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10" name="Billede 9" descr="Et billede, der indeholder person, væg&#10;&#10;Automatisk genereret beskrivelse">
            <a:extLst>
              <a:ext uri="{FF2B5EF4-FFF2-40B4-BE49-F238E27FC236}">
                <a16:creationId xmlns:a16="http://schemas.microsoft.com/office/drawing/2014/main" id="{546152BF-FBC9-4C38-A480-166542925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84" y="1903180"/>
            <a:ext cx="3902755" cy="36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8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Billede 6" descr="Et billede, der indeholder loft, person, indendørs, gulv&#10;&#10;Automatisk genereret beskrivelse">
            <a:extLst>
              <a:ext uri="{FF2B5EF4-FFF2-40B4-BE49-F238E27FC236}">
                <a16:creationId xmlns:a16="http://schemas.microsoft.com/office/drawing/2014/main" id="{CF9DB62F-F17E-49C2-9163-0497E80B5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73" y="745922"/>
            <a:ext cx="8051200" cy="53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41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363</Words>
  <Application>Microsoft Office PowerPoint</Application>
  <PresentationFormat>Widescreen</PresentationFormat>
  <Paragraphs>65</Paragraphs>
  <Slides>15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Office-tema</vt:lpstr>
      <vt:lpstr>Lituanistinės mokyklėlės Danijoje</vt:lpstr>
      <vt:lpstr>Tėvelių įtraukimas į mūsų veiklas. </vt:lpstr>
      <vt:lpstr>Veiklos, kurios pasiteisino su tėveliais: </vt:lpstr>
      <vt:lpstr>PROTMŪŠIS</vt:lpstr>
      <vt:lpstr>TUO PAČIU METUS JIS VYKSTA IR VAIKAMS. </vt:lpstr>
      <vt:lpstr>Vaikų protmūšio temos:  </vt:lpstr>
      <vt:lpstr>APDOVANOJIMAI!</vt:lpstr>
      <vt:lpstr>ŽAIDIMAS SU KORTELĖMIS.  ŽALIA – TAIP RAUDONA - NE</vt:lpstr>
      <vt:lpstr>PowerPoint Presentation</vt:lpstr>
      <vt:lpstr>GALIMI TEIGINIAI:</vt:lpstr>
      <vt:lpstr>RIDENK IR LAIMĖK</vt:lpstr>
      <vt:lpstr>PowerPoint Presentation</vt:lpstr>
      <vt:lpstr>ĮVAIRŪS RANKDARBIAI</vt:lpstr>
      <vt:lpstr>KALĖDINĖ ŠEIMŲ PENKIAKOVĖ</vt:lpstr>
      <vt:lpstr>Labai ačiū už dėmesį ir, tikiuosi, kad buvo naudinga.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Lituanistinės mokyklėlės Danijoje</dc:title>
  <dc:creator>Ernesta Bauzaite</dc:creator>
  <cp:lastModifiedBy>Ernesta Bauzaite</cp:lastModifiedBy>
  <cp:revision>13</cp:revision>
  <dcterms:created xsi:type="dcterms:W3CDTF">2022-07-14T11:10:09Z</dcterms:created>
  <dcterms:modified xsi:type="dcterms:W3CDTF">2023-05-18T10:01:57Z</dcterms:modified>
</cp:coreProperties>
</file>