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1316" r:id="rId3"/>
    <p:sldId id="1067" r:id="rId4"/>
    <p:sldId id="1068" r:id="rId5"/>
    <p:sldId id="1070" r:id="rId6"/>
    <p:sldId id="1071" r:id="rId7"/>
    <p:sldId id="1072" r:id="rId8"/>
    <p:sldId id="1327" r:id="rId9"/>
    <p:sldId id="1326" r:id="rId10"/>
    <p:sldId id="1320" r:id="rId11"/>
    <p:sldId id="257" r:id="rId12"/>
    <p:sldId id="286" r:id="rId13"/>
    <p:sldId id="1321" r:id="rId14"/>
    <p:sldId id="1322" r:id="rId15"/>
    <p:sldId id="1325" r:id="rId16"/>
    <p:sldId id="1324" r:id="rId17"/>
    <p:sldId id="1329" r:id="rId18"/>
    <p:sldId id="1323" r:id="rId19"/>
    <p:sldId id="1328" r:id="rId20"/>
    <p:sldId id="1330" r:id="rId21"/>
    <p:sldId id="1318" r:id="rId22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003334-09F6-4703-84DE-5DB824A52821}" v="3" dt="2023-05-19T07:40:07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ita Bartkevičienė" userId="d3220819d549255e" providerId="LiveId" clId="{C2003334-09F6-4703-84DE-5DB824A52821}"/>
    <pc:docChg chg="custSel addSld modSld sldOrd">
      <pc:chgData name="Zita Bartkevičienė" userId="d3220819d549255e" providerId="LiveId" clId="{C2003334-09F6-4703-84DE-5DB824A52821}" dt="2023-05-19T07:42:45.009" v="1325" actId="14100"/>
      <pc:docMkLst>
        <pc:docMk/>
      </pc:docMkLst>
      <pc:sldChg chg="modSp mod">
        <pc:chgData name="Zita Bartkevičienė" userId="d3220819d549255e" providerId="LiveId" clId="{C2003334-09F6-4703-84DE-5DB824A52821}" dt="2023-05-19T07:42:45.009" v="1325" actId="14100"/>
        <pc:sldMkLst>
          <pc:docMk/>
          <pc:sldMk cId="612162966" sldId="256"/>
        </pc:sldMkLst>
        <pc:spChg chg="mod">
          <ac:chgData name="Zita Bartkevičienė" userId="d3220819d549255e" providerId="LiveId" clId="{C2003334-09F6-4703-84DE-5DB824A52821}" dt="2023-05-19T07:42:45.009" v="1325" actId="14100"/>
          <ac:spMkLst>
            <pc:docMk/>
            <pc:sldMk cId="612162966" sldId="256"/>
            <ac:spMk id="2" creationId="{38E755DC-77ED-D561-BEA7-B6F0B593984A}"/>
          </ac:spMkLst>
        </pc:spChg>
      </pc:sldChg>
      <pc:sldChg chg="modSp mod">
        <pc:chgData name="Zita Bartkevičienė" userId="d3220819d549255e" providerId="LiveId" clId="{C2003334-09F6-4703-84DE-5DB824A52821}" dt="2023-05-18T23:18:31.003" v="36" actId="1076"/>
        <pc:sldMkLst>
          <pc:docMk/>
          <pc:sldMk cId="704007665" sldId="257"/>
        </pc:sldMkLst>
        <pc:spChg chg="mod">
          <ac:chgData name="Zita Bartkevičienė" userId="d3220819d549255e" providerId="LiveId" clId="{C2003334-09F6-4703-84DE-5DB824A52821}" dt="2023-05-18T23:18:25.193" v="34" actId="113"/>
          <ac:spMkLst>
            <pc:docMk/>
            <pc:sldMk cId="704007665" sldId="257"/>
            <ac:spMk id="2" creationId="{F267AA0F-8AEE-44E3-88F6-75FDEAC0C84E}"/>
          </ac:spMkLst>
        </pc:spChg>
        <pc:spChg chg="mod">
          <ac:chgData name="Zita Bartkevičienė" userId="d3220819d549255e" providerId="LiveId" clId="{C2003334-09F6-4703-84DE-5DB824A52821}" dt="2023-05-18T23:18:28.955" v="35" actId="1076"/>
          <ac:spMkLst>
            <pc:docMk/>
            <pc:sldMk cId="704007665" sldId="257"/>
            <ac:spMk id="20" creationId="{9731C770-1CFE-44D7-834F-57E61FAC866D}"/>
          </ac:spMkLst>
        </pc:spChg>
        <pc:picChg chg="mod">
          <ac:chgData name="Zita Bartkevičienė" userId="d3220819d549255e" providerId="LiveId" clId="{C2003334-09F6-4703-84DE-5DB824A52821}" dt="2023-05-18T23:18:31.003" v="36" actId="1076"/>
          <ac:picMkLst>
            <pc:docMk/>
            <pc:sldMk cId="704007665" sldId="257"/>
            <ac:picMk id="13" creationId="{C8A202EC-56EE-4647-BC41-1B56C9CDD93B}"/>
          </ac:picMkLst>
        </pc:picChg>
      </pc:sldChg>
      <pc:sldChg chg="modSp mod">
        <pc:chgData name="Zita Bartkevičienė" userId="d3220819d549255e" providerId="LiveId" clId="{C2003334-09F6-4703-84DE-5DB824A52821}" dt="2023-05-19T07:42:10.425" v="1316" actId="20577"/>
        <pc:sldMkLst>
          <pc:docMk/>
          <pc:sldMk cId="3539927496" sldId="1318"/>
        </pc:sldMkLst>
        <pc:spChg chg="mod">
          <ac:chgData name="Zita Bartkevičienė" userId="d3220819d549255e" providerId="LiveId" clId="{C2003334-09F6-4703-84DE-5DB824A52821}" dt="2023-05-19T07:42:10.425" v="1316" actId="20577"/>
          <ac:spMkLst>
            <pc:docMk/>
            <pc:sldMk cId="3539927496" sldId="1318"/>
            <ac:spMk id="2" creationId="{EAF54524-C77D-ECAF-BB90-BE51D4EA148D}"/>
          </ac:spMkLst>
        </pc:spChg>
      </pc:sldChg>
      <pc:sldChg chg="modSp mod">
        <pc:chgData name="Zita Bartkevičienė" userId="d3220819d549255e" providerId="LiveId" clId="{C2003334-09F6-4703-84DE-5DB824A52821}" dt="2023-05-18T23:16:52.667" v="4" actId="1076"/>
        <pc:sldMkLst>
          <pc:docMk/>
          <pc:sldMk cId="644529182" sldId="1320"/>
        </pc:sldMkLst>
        <pc:spChg chg="mod">
          <ac:chgData name="Zita Bartkevičienė" userId="d3220819d549255e" providerId="LiveId" clId="{C2003334-09F6-4703-84DE-5DB824A52821}" dt="2023-05-18T23:16:52.667" v="4" actId="1076"/>
          <ac:spMkLst>
            <pc:docMk/>
            <pc:sldMk cId="644529182" sldId="1320"/>
            <ac:spMk id="20" creationId="{6DB5AA2E-F55A-62B5-8A10-793A7BF77EEC}"/>
          </ac:spMkLst>
        </pc:spChg>
      </pc:sldChg>
      <pc:sldChg chg="modSp mod">
        <pc:chgData name="Zita Bartkevičienė" userId="d3220819d549255e" providerId="LiveId" clId="{C2003334-09F6-4703-84DE-5DB824A52821}" dt="2023-05-19T07:07:07.503" v="838" actId="1076"/>
        <pc:sldMkLst>
          <pc:docMk/>
          <pc:sldMk cId="4224071978" sldId="1323"/>
        </pc:sldMkLst>
        <pc:spChg chg="mod">
          <ac:chgData name="Zita Bartkevičienė" userId="d3220819d549255e" providerId="LiveId" clId="{C2003334-09F6-4703-84DE-5DB824A52821}" dt="2023-05-18T23:19:03.525" v="39" actId="113"/>
          <ac:spMkLst>
            <pc:docMk/>
            <pc:sldMk cId="4224071978" sldId="1323"/>
            <ac:spMk id="2" creationId="{F5553889-D4BE-85D3-F4E2-496CC780D1DC}"/>
          </ac:spMkLst>
        </pc:spChg>
        <pc:picChg chg="mod">
          <ac:chgData name="Zita Bartkevičienė" userId="d3220819d549255e" providerId="LiveId" clId="{C2003334-09F6-4703-84DE-5DB824A52821}" dt="2023-05-19T07:07:06.536" v="837" actId="1076"/>
          <ac:picMkLst>
            <pc:docMk/>
            <pc:sldMk cId="4224071978" sldId="1323"/>
            <ac:picMk id="5" creationId="{EA3BCA30-DB27-76E4-6B26-A7C11B280953}"/>
          </ac:picMkLst>
        </pc:picChg>
        <pc:picChg chg="mod">
          <ac:chgData name="Zita Bartkevičienė" userId="d3220819d549255e" providerId="LiveId" clId="{C2003334-09F6-4703-84DE-5DB824A52821}" dt="2023-05-19T07:07:07.503" v="838" actId="1076"/>
          <ac:picMkLst>
            <pc:docMk/>
            <pc:sldMk cId="4224071978" sldId="1323"/>
            <ac:picMk id="7" creationId="{733EA836-73E4-B1A6-DB77-CABD30170740}"/>
          </ac:picMkLst>
        </pc:picChg>
      </pc:sldChg>
      <pc:sldChg chg="modSp mod">
        <pc:chgData name="Zita Bartkevičienė" userId="d3220819d549255e" providerId="LiveId" clId="{C2003334-09F6-4703-84DE-5DB824A52821}" dt="2023-05-19T07:36:41.144" v="1228" actId="20577"/>
        <pc:sldMkLst>
          <pc:docMk/>
          <pc:sldMk cId="3434887129" sldId="1324"/>
        </pc:sldMkLst>
        <pc:spChg chg="mod">
          <ac:chgData name="Zita Bartkevičienė" userId="d3220819d549255e" providerId="LiveId" clId="{C2003334-09F6-4703-84DE-5DB824A52821}" dt="2023-05-19T07:36:41.144" v="1228" actId="20577"/>
          <ac:spMkLst>
            <pc:docMk/>
            <pc:sldMk cId="3434887129" sldId="1324"/>
            <ac:spMk id="2" creationId="{0304C68B-D0E9-7E77-0A11-A77ED32B2F59}"/>
          </ac:spMkLst>
        </pc:spChg>
      </pc:sldChg>
      <pc:sldChg chg="modSp mod">
        <pc:chgData name="Zita Bartkevičienė" userId="d3220819d549255e" providerId="LiveId" clId="{C2003334-09F6-4703-84DE-5DB824A52821}" dt="2023-05-18T23:18:47.447" v="37" actId="113"/>
        <pc:sldMkLst>
          <pc:docMk/>
          <pc:sldMk cId="3998744104" sldId="1325"/>
        </pc:sldMkLst>
        <pc:spChg chg="mod">
          <ac:chgData name="Zita Bartkevičienė" userId="d3220819d549255e" providerId="LiveId" clId="{C2003334-09F6-4703-84DE-5DB824A52821}" dt="2023-05-18T23:18:47.447" v="37" actId="113"/>
          <ac:spMkLst>
            <pc:docMk/>
            <pc:sldMk cId="3998744104" sldId="1325"/>
            <ac:spMk id="2" creationId="{87D70900-52B1-B73B-18AB-5EC2E54C5FD3}"/>
          </ac:spMkLst>
        </pc:spChg>
      </pc:sldChg>
      <pc:sldChg chg="modSp mod">
        <pc:chgData name="Zita Bartkevičienė" userId="d3220819d549255e" providerId="LiveId" clId="{C2003334-09F6-4703-84DE-5DB824A52821}" dt="2023-05-18T23:18:16.839" v="33" actId="20577"/>
        <pc:sldMkLst>
          <pc:docMk/>
          <pc:sldMk cId="2816760577" sldId="1326"/>
        </pc:sldMkLst>
        <pc:spChg chg="mod">
          <ac:chgData name="Zita Bartkevičienė" userId="d3220819d549255e" providerId="LiveId" clId="{C2003334-09F6-4703-84DE-5DB824A52821}" dt="2023-05-18T23:18:16.839" v="33" actId="20577"/>
          <ac:spMkLst>
            <pc:docMk/>
            <pc:sldMk cId="2816760577" sldId="1326"/>
            <ac:spMk id="4" creationId="{E08DE85E-C839-610C-7C88-000BC4FEB52C}"/>
          </ac:spMkLst>
        </pc:spChg>
        <pc:spChg chg="mod">
          <ac:chgData name="Zita Bartkevičienė" userId="d3220819d549255e" providerId="LiveId" clId="{C2003334-09F6-4703-84DE-5DB824A52821}" dt="2023-05-18T23:17:40.462" v="11" actId="113"/>
          <ac:spMkLst>
            <pc:docMk/>
            <pc:sldMk cId="2816760577" sldId="1326"/>
            <ac:spMk id="22" creationId="{7E0E2B0B-0C97-1CF1-CA3E-F90EA564A1B2}"/>
          </ac:spMkLst>
        </pc:spChg>
        <pc:spChg chg="mod">
          <ac:chgData name="Zita Bartkevičienė" userId="d3220819d549255e" providerId="LiveId" clId="{C2003334-09F6-4703-84DE-5DB824A52821}" dt="2023-05-18T23:17:37.091" v="10" actId="113"/>
          <ac:spMkLst>
            <pc:docMk/>
            <pc:sldMk cId="2816760577" sldId="1326"/>
            <ac:spMk id="24" creationId="{F7501280-B185-E8BB-0603-BC9E8F7FBD59}"/>
          </ac:spMkLst>
        </pc:spChg>
        <pc:spChg chg="mod">
          <ac:chgData name="Zita Bartkevičienė" userId="d3220819d549255e" providerId="LiveId" clId="{C2003334-09F6-4703-84DE-5DB824A52821}" dt="2023-05-18T23:17:32.869" v="9" actId="207"/>
          <ac:spMkLst>
            <pc:docMk/>
            <pc:sldMk cId="2816760577" sldId="1326"/>
            <ac:spMk id="25" creationId="{C70291CF-516D-F522-AAC5-329DEAA0B714}"/>
          </ac:spMkLst>
        </pc:spChg>
        <pc:spChg chg="mod">
          <ac:chgData name="Zita Bartkevičienė" userId="d3220819d549255e" providerId="LiveId" clId="{C2003334-09F6-4703-84DE-5DB824A52821}" dt="2023-05-18T23:17:43.830" v="12" actId="113"/>
          <ac:spMkLst>
            <pc:docMk/>
            <pc:sldMk cId="2816760577" sldId="1326"/>
            <ac:spMk id="26" creationId="{C548009A-9009-6BF2-50D2-04B93BAB4DA4}"/>
          </ac:spMkLst>
        </pc:spChg>
        <pc:spChg chg="mod">
          <ac:chgData name="Zita Bartkevičienė" userId="d3220819d549255e" providerId="LiveId" clId="{C2003334-09F6-4703-84DE-5DB824A52821}" dt="2023-05-18T23:17:47.756" v="13" actId="113"/>
          <ac:spMkLst>
            <pc:docMk/>
            <pc:sldMk cId="2816760577" sldId="1326"/>
            <ac:spMk id="27" creationId="{50374744-E1E7-0F6B-0E12-16D5627871A3}"/>
          </ac:spMkLst>
        </pc:spChg>
        <pc:spChg chg="mod">
          <ac:chgData name="Zita Bartkevičienė" userId="d3220819d549255e" providerId="LiveId" clId="{C2003334-09F6-4703-84DE-5DB824A52821}" dt="2023-05-18T23:17:21.662" v="7" actId="207"/>
          <ac:spMkLst>
            <pc:docMk/>
            <pc:sldMk cId="2816760577" sldId="1326"/>
            <ac:spMk id="28" creationId="{8DC4ECA6-D94C-4CF4-432E-A6A9B2A79A01}"/>
          </ac:spMkLst>
        </pc:spChg>
      </pc:sldChg>
      <pc:sldChg chg="modSp new mod ord">
        <pc:chgData name="Zita Bartkevičienė" userId="d3220819d549255e" providerId="LiveId" clId="{C2003334-09F6-4703-84DE-5DB824A52821}" dt="2023-05-19T07:34:42.517" v="1062"/>
        <pc:sldMkLst>
          <pc:docMk/>
          <pc:sldMk cId="233724101" sldId="1327"/>
        </pc:sldMkLst>
        <pc:spChg chg="mod">
          <ac:chgData name="Zita Bartkevičienė" userId="d3220819d549255e" providerId="LiveId" clId="{C2003334-09F6-4703-84DE-5DB824A52821}" dt="2023-05-19T07:28:53.545" v="1048" actId="14100"/>
          <ac:spMkLst>
            <pc:docMk/>
            <pc:sldMk cId="233724101" sldId="1327"/>
            <ac:spMk id="2" creationId="{5DC96FA4-D6DF-CA3B-F09A-D8599759BA4C}"/>
          </ac:spMkLst>
        </pc:spChg>
        <pc:spChg chg="mod">
          <ac:chgData name="Zita Bartkevičienė" userId="d3220819d549255e" providerId="LiveId" clId="{C2003334-09F6-4703-84DE-5DB824A52821}" dt="2023-05-19T07:28:56.129" v="1050" actId="27636"/>
          <ac:spMkLst>
            <pc:docMk/>
            <pc:sldMk cId="233724101" sldId="1327"/>
            <ac:spMk id="3" creationId="{166A7320-82EE-E9B9-0D83-F10AE1F0682A}"/>
          </ac:spMkLst>
        </pc:spChg>
      </pc:sldChg>
      <pc:sldChg chg="addSp delSp modSp new mod setBg">
        <pc:chgData name="Zita Bartkevičienė" userId="d3220819d549255e" providerId="LiveId" clId="{C2003334-09F6-4703-84DE-5DB824A52821}" dt="2023-05-19T07:41:51.471" v="1310" actId="2711"/>
        <pc:sldMkLst>
          <pc:docMk/>
          <pc:sldMk cId="2168599826" sldId="1328"/>
        </pc:sldMkLst>
        <pc:spChg chg="mod ord">
          <ac:chgData name="Zita Bartkevičienė" userId="d3220819d549255e" providerId="LiveId" clId="{C2003334-09F6-4703-84DE-5DB824A52821}" dt="2023-05-19T07:41:51.471" v="1310" actId="2711"/>
          <ac:spMkLst>
            <pc:docMk/>
            <pc:sldMk cId="2168599826" sldId="1328"/>
            <ac:spMk id="2" creationId="{3E6E0875-33F8-7758-80F4-27135603EEC0}"/>
          </ac:spMkLst>
        </pc:spChg>
        <pc:spChg chg="del">
          <ac:chgData name="Zita Bartkevičienė" userId="d3220819d549255e" providerId="LiveId" clId="{C2003334-09F6-4703-84DE-5DB824A52821}" dt="2023-05-19T06:45:42.529" v="652" actId="22"/>
          <ac:spMkLst>
            <pc:docMk/>
            <pc:sldMk cId="2168599826" sldId="1328"/>
            <ac:spMk id="3" creationId="{A7CF8921-119B-AC99-0A36-F31F59E9478E}"/>
          </ac:spMkLst>
        </pc:spChg>
        <pc:spChg chg="add del mod">
          <ac:chgData name="Zita Bartkevičienė" userId="d3220819d549255e" providerId="LiveId" clId="{C2003334-09F6-4703-84DE-5DB824A52821}" dt="2023-05-19T06:53:42.998" v="800" actId="478"/>
          <ac:spMkLst>
            <pc:docMk/>
            <pc:sldMk cId="2168599826" sldId="1328"/>
            <ac:spMk id="15" creationId="{4AF8878B-3283-0F4A-CF36-7A9C61B90688}"/>
          </ac:spMkLst>
        </pc:spChg>
        <pc:spChg chg="add">
          <ac:chgData name="Zita Bartkevičienė" userId="d3220819d549255e" providerId="LiveId" clId="{C2003334-09F6-4703-84DE-5DB824A52821}" dt="2023-05-19T06:52:27.218" v="761" actId="26606"/>
          <ac:spMkLst>
            <pc:docMk/>
            <pc:sldMk cId="2168599826" sldId="1328"/>
            <ac:spMk id="18" creationId="{6113EC7C-368D-469A-9B5C-F3555B088E66}"/>
          </ac:spMkLst>
        </pc:spChg>
        <pc:picChg chg="add mod ord">
          <ac:chgData name="Zita Bartkevičienė" userId="d3220819d549255e" providerId="LiveId" clId="{C2003334-09F6-4703-84DE-5DB824A52821}" dt="2023-05-19T06:55:02.008" v="832" actId="1076"/>
          <ac:picMkLst>
            <pc:docMk/>
            <pc:sldMk cId="2168599826" sldId="1328"/>
            <ac:picMk id="5" creationId="{9008B842-E58D-BBCC-351F-C95642EEFF0A}"/>
          </ac:picMkLst>
        </pc:picChg>
        <pc:picChg chg="add mod">
          <ac:chgData name="Zita Bartkevičienė" userId="d3220819d549255e" providerId="LiveId" clId="{C2003334-09F6-4703-84DE-5DB824A52821}" dt="2023-05-19T06:55:00.832" v="831" actId="1076"/>
          <ac:picMkLst>
            <pc:docMk/>
            <pc:sldMk cId="2168599826" sldId="1328"/>
            <ac:picMk id="7" creationId="{AF8A9AC2-4379-F506-5BE9-D1687CAC0F29}"/>
          </ac:picMkLst>
        </pc:picChg>
        <pc:picChg chg="add mod">
          <ac:chgData name="Zita Bartkevičienė" userId="d3220819d549255e" providerId="LiveId" clId="{C2003334-09F6-4703-84DE-5DB824A52821}" dt="2023-05-19T06:55:03.822" v="833" actId="1076"/>
          <ac:picMkLst>
            <pc:docMk/>
            <pc:sldMk cId="2168599826" sldId="1328"/>
            <ac:picMk id="9" creationId="{8F694CA1-F8EF-3B6F-E812-A9D917FD9E47}"/>
          </ac:picMkLst>
        </pc:picChg>
        <pc:picChg chg="add mod">
          <ac:chgData name="Zita Bartkevičienė" userId="d3220819d549255e" providerId="LiveId" clId="{C2003334-09F6-4703-84DE-5DB824A52821}" dt="2023-05-19T06:54:56.808" v="830" actId="1076"/>
          <ac:picMkLst>
            <pc:docMk/>
            <pc:sldMk cId="2168599826" sldId="1328"/>
            <ac:picMk id="11" creationId="{97EE3236-B8C1-AF36-0448-1490CFB7C3DB}"/>
          </ac:picMkLst>
        </pc:picChg>
      </pc:sldChg>
      <pc:sldChg chg="addSp delSp modSp new mod">
        <pc:chgData name="Zita Bartkevičienė" userId="d3220819d549255e" providerId="LiveId" clId="{C2003334-09F6-4703-84DE-5DB824A52821}" dt="2023-05-19T07:35:41.800" v="1135" actId="113"/>
        <pc:sldMkLst>
          <pc:docMk/>
          <pc:sldMk cId="2256815427" sldId="1329"/>
        </pc:sldMkLst>
        <pc:spChg chg="mod">
          <ac:chgData name="Zita Bartkevičienė" userId="d3220819d549255e" providerId="LiveId" clId="{C2003334-09F6-4703-84DE-5DB824A52821}" dt="2023-05-19T07:35:41.800" v="1135" actId="113"/>
          <ac:spMkLst>
            <pc:docMk/>
            <pc:sldMk cId="2256815427" sldId="1329"/>
            <ac:spMk id="2" creationId="{98D4E322-A612-3F01-44A7-12664B9CF0BD}"/>
          </ac:spMkLst>
        </pc:spChg>
        <pc:spChg chg="del">
          <ac:chgData name="Zita Bartkevičienė" userId="d3220819d549255e" providerId="LiveId" clId="{C2003334-09F6-4703-84DE-5DB824A52821}" dt="2023-05-19T07:07:57.228" v="897" actId="22"/>
          <ac:spMkLst>
            <pc:docMk/>
            <pc:sldMk cId="2256815427" sldId="1329"/>
            <ac:spMk id="3" creationId="{66492B94-4489-1FF7-3B46-5E7E267D44D5}"/>
          </ac:spMkLst>
        </pc:spChg>
        <pc:picChg chg="add mod ord">
          <ac:chgData name="Zita Bartkevičienė" userId="d3220819d549255e" providerId="LiveId" clId="{C2003334-09F6-4703-84DE-5DB824A52821}" dt="2023-05-19T07:27:05.256" v="994" actId="1076"/>
          <ac:picMkLst>
            <pc:docMk/>
            <pc:sldMk cId="2256815427" sldId="1329"/>
            <ac:picMk id="5" creationId="{03954C58-DDDF-0DFB-5086-90C6A2576748}"/>
          </ac:picMkLst>
        </pc:picChg>
        <pc:picChg chg="add mod">
          <ac:chgData name="Zita Bartkevičienė" userId="d3220819d549255e" providerId="LiveId" clId="{C2003334-09F6-4703-84DE-5DB824A52821}" dt="2023-05-19T07:27:02.041" v="992" actId="1076"/>
          <ac:picMkLst>
            <pc:docMk/>
            <pc:sldMk cId="2256815427" sldId="1329"/>
            <ac:picMk id="7" creationId="{86D91633-F9C7-D843-D4CF-642CA1D37E86}"/>
          </ac:picMkLst>
        </pc:picChg>
        <pc:picChg chg="add mod">
          <ac:chgData name="Zita Bartkevičienė" userId="d3220819d549255e" providerId="LiveId" clId="{C2003334-09F6-4703-84DE-5DB824A52821}" dt="2023-05-19T07:27:06.817" v="995" actId="1076"/>
          <ac:picMkLst>
            <pc:docMk/>
            <pc:sldMk cId="2256815427" sldId="1329"/>
            <ac:picMk id="9" creationId="{F62678DC-112C-8FE6-75E9-D6FA688C7147}"/>
          </ac:picMkLst>
        </pc:picChg>
      </pc:sldChg>
      <pc:sldChg chg="addSp delSp modSp new mod modNotesTx">
        <pc:chgData name="Zita Bartkevičienė" userId="d3220819d549255e" providerId="LiveId" clId="{C2003334-09F6-4703-84DE-5DB824A52821}" dt="2023-05-19T07:42:02.911" v="1313" actId="255"/>
        <pc:sldMkLst>
          <pc:docMk/>
          <pc:sldMk cId="3793800391" sldId="1330"/>
        </pc:sldMkLst>
        <pc:spChg chg="mod">
          <ac:chgData name="Zita Bartkevičienė" userId="d3220819d549255e" providerId="LiveId" clId="{C2003334-09F6-4703-84DE-5DB824A52821}" dt="2023-05-19T07:42:02.911" v="1313" actId="255"/>
          <ac:spMkLst>
            <pc:docMk/>
            <pc:sldMk cId="3793800391" sldId="1330"/>
            <ac:spMk id="2" creationId="{97CD0236-B3E5-347F-67A2-17741AE4240E}"/>
          </ac:spMkLst>
        </pc:spChg>
        <pc:spChg chg="del">
          <ac:chgData name="Zita Bartkevičienė" userId="d3220819d549255e" providerId="LiveId" clId="{C2003334-09F6-4703-84DE-5DB824A52821}" dt="2023-05-19T07:38:05.870" v="1232" actId="22"/>
          <ac:spMkLst>
            <pc:docMk/>
            <pc:sldMk cId="3793800391" sldId="1330"/>
            <ac:spMk id="3" creationId="{F8F60EDC-3627-8F6D-BB9F-FC5872DC50EB}"/>
          </ac:spMkLst>
        </pc:spChg>
        <pc:spChg chg="add mod">
          <ac:chgData name="Zita Bartkevičienė" userId="d3220819d549255e" providerId="LiveId" clId="{C2003334-09F6-4703-84DE-5DB824A52821}" dt="2023-05-19T07:41:21.521" v="1291" actId="1076"/>
          <ac:spMkLst>
            <pc:docMk/>
            <pc:sldMk cId="3793800391" sldId="1330"/>
            <ac:spMk id="11" creationId="{505C477E-D042-49DF-74FD-D8A1F73EEC1B}"/>
          </ac:spMkLst>
        </pc:spChg>
        <pc:picChg chg="add mod ord">
          <ac:chgData name="Zita Bartkevičienė" userId="d3220819d549255e" providerId="LiveId" clId="{C2003334-09F6-4703-84DE-5DB824A52821}" dt="2023-05-19T07:41:12.882" v="1289" actId="14100"/>
          <ac:picMkLst>
            <pc:docMk/>
            <pc:sldMk cId="3793800391" sldId="1330"/>
            <ac:picMk id="5" creationId="{E0BB43F6-5622-77E0-BB65-670597DAED93}"/>
          </ac:picMkLst>
        </pc:picChg>
        <pc:picChg chg="add mod">
          <ac:chgData name="Zita Bartkevičienė" userId="d3220819d549255e" providerId="LiveId" clId="{C2003334-09F6-4703-84DE-5DB824A52821}" dt="2023-05-19T07:41:18.858" v="1290" actId="14100"/>
          <ac:picMkLst>
            <pc:docMk/>
            <pc:sldMk cId="3793800391" sldId="1330"/>
            <ac:picMk id="7" creationId="{F7E74CA9-1DCB-CDA6-190C-BC50CC3FE6D2}"/>
          </ac:picMkLst>
        </pc:picChg>
        <pc:picChg chg="add mod">
          <ac:chgData name="Zita Bartkevičienė" userId="d3220819d549255e" providerId="LiveId" clId="{C2003334-09F6-4703-84DE-5DB824A52821}" dt="2023-05-19T07:40:14.841" v="1272" actId="1076"/>
          <ac:picMkLst>
            <pc:docMk/>
            <pc:sldMk cId="3793800391" sldId="1330"/>
            <ac:picMk id="9" creationId="{A7E53C8A-F463-4029-9253-86D7C06C847E}"/>
          </ac:picMkLst>
        </pc:picChg>
        <pc:picChg chg="add mod">
          <ac:chgData name="Zita Bartkevičienė" userId="d3220819d549255e" providerId="LiveId" clId="{C2003334-09F6-4703-84DE-5DB824A52821}" dt="2023-05-19T07:41:07.912" v="1287" actId="14100"/>
          <ac:picMkLst>
            <pc:docMk/>
            <pc:sldMk cId="3793800391" sldId="1330"/>
            <ac:picMk id="13" creationId="{766CCBB7-E8EE-3691-D4E0-76A0512D3C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AF870-5A7F-48C6-9933-4212C784A42E}" type="datetimeFigureOut">
              <a:rPr lang="lt-LT" smtClean="0"/>
              <a:t>2023-05-19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0404A-AEE7-4CCA-B2C6-F5DE5AE55A9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376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ub.lt/filmas/matilda-ir-atsargine-galva-naujas-68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Vėliava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C0404A-AEE7-4CCA-B2C6-F5DE5AE55A9A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83355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b="0" i="0" u="none" strike="noStrike" dirty="0">
                <a:effectLst/>
                <a:latin typeface="Spectral"/>
                <a:hlinkClick r:id="rId3"/>
              </a:rPr>
              <a:t>Matilda ir atsarginė galva</a:t>
            </a:r>
            <a:r>
              <a:rPr lang="lt-LT" b="0" i="0" u="none" strike="noStrike" dirty="0">
                <a:effectLst/>
                <a:latin typeface="Spectral"/>
              </a:rPr>
              <a:t>, </a:t>
            </a:r>
            <a:r>
              <a:rPr lang="lt-LT" b="0" i="0" u="none" strike="noStrike" dirty="0" err="1">
                <a:effectLst/>
                <a:latin typeface="Spectral"/>
              </a:rPr>
              <a:t>rež</a:t>
            </a:r>
            <a:r>
              <a:rPr lang="lt-LT" b="0" i="0" u="none" strike="noStrike" dirty="0">
                <a:effectLst/>
                <a:latin typeface="Spectral"/>
              </a:rPr>
              <a:t>. Ignas Meilūnas</a:t>
            </a: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C0404A-AEE7-4CCA-B2C6-F5DE5AE55A9A}" type="slidenum">
              <a:rPr lang="lt-LT" smtClean="0"/>
              <a:t>20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3173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EDE0194-45AA-74A8-5E91-51918600D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48586250-3E4C-9774-795E-F81EF3D3F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4ABE9CD-E3A1-A4EC-90F7-3A0DAEC1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A68-C0F7-4889-B012-D72BD2F31CBB}" type="datetimeFigureOut">
              <a:rPr lang="lt-LT" smtClean="0"/>
              <a:t>2023-05-18</a:t>
            </a:fld>
            <a:endParaRPr lang="lt-LT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43F8900-1CBD-7C5B-D098-B4083A2C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0BB88E8-2DDC-407B-B6FF-B18FD9384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5083-60F6-4CA9-9314-83E53A4A116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8992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1321C68-67AF-6A6F-F72D-185172708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DEE06E51-15B0-560B-2D21-630067D5F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73A2AA0-CA3D-5489-A60A-EF6A045A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A68-C0F7-4889-B012-D72BD2F31CBB}" type="datetimeFigureOut">
              <a:rPr lang="lt-LT" smtClean="0"/>
              <a:t>2023-05-18</a:t>
            </a:fld>
            <a:endParaRPr lang="lt-LT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3304CD9-7726-92AE-75DD-8C89B0B1B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04F6F9D-E852-E427-936F-D4B271BF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5083-60F6-4CA9-9314-83E53A4A116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9625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61864CC8-455F-5DCD-EA98-EDAF46895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5E900F0A-D49A-549E-84D2-014CD71E9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F131002-AD77-7651-4E02-9CBF653E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A68-C0F7-4889-B012-D72BD2F31CBB}" type="datetimeFigureOut">
              <a:rPr lang="lt-LT" smtClean="0"/>
              <a:t>2023-05-18</a:t>
            </a:fld>
            <a:endParaRPr lang="lt-LT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AE34EA1-1DD4-2102-A375-495D5979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01292483-4B72-755F-70AD-46AFF9FB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5083-60F6-4CA9-9314-83E53A4A116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7389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A262832-86EF-5EB6-A719-89C5EEBC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A2377A4-650A-7BEA-99FF-4E6FEF1BE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7C1E1CE-5572-B7F9-2E9F-4EE0ADE21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A68-C0F7-4889-B012-D72BD2F31CBB}" type="datetimeFigureOut">
              <a:rPr lang="lt-LT" smtClean="0"/>
              <a:t>2023-05-18</a:t>
            </a:fld>
            <a:endParaRPr lang="lt-LT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04B30FC-3D5B-218B-3E76-CDED461D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FB98B2F-C444-A2CE-D75B-F9A7B823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5083-60F6-4CA9-9314-83E53A4A116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444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0C7AC37-E47D-5B04-6A87-D41376DB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D5194D7D-75A8-D161-8795-8715FA5DB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D5A091B-AB1F-E22D-B2A1-5E99E39F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A68-C0F7-4889-B012-D72BD2F31CBB}" type="datetimeFigureOut">
              <a:rPr lang="lt-LT" smtClean="0"/>
              <a:t>2023-05-18</a:t>
            </a:fld>
            <a:endParaRPr lang="lt-LT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9C2E9EB-BD0D-C82E-3236-1DC104556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6502ABE0-4BEA-7154-99AF-6719B314E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5083-60F6-4CA9-9314-83E53A4A116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7261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0213441-C323-D5E1-43D6-85B0EAA80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AAA3481-E7D8-D3D4-328C-C7199872C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7905313F-732C-D45A-56A1-F274C7F9B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A5F81665-9637-845B-A71B-5A63B3C7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A68-C0F7-4889-B012-D72BD2F31CBB}" type="datetimeFigureOut">
              <a:rPr lang="lt-LT" smtClean="0"/>
              <a:t>2023-05-18</a:t>
            </a:fld>
            <a:endParaRPr lang="lt-LT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28FC4D0A-5E74-4B5A-3289-B21C1120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9083C469-4A84-426B-0094-219DA9F6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5083-60F6-4CA9-9314-83E53A4A116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799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718B8D0-C24B-CEB9-0749-05A76FA2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4B4120B-B5EC-F17D-A68E-60A77EE4C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3176224E-AF4A-3331-53DB-16BD90CA6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D4F7D6D4-6727-5EE9-2A41-6D0AE7F61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5A71BA3F-F7E2-E821-E8CD-920FA2495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FEB5A2E8-ADBA-0679-CE27-9387B835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A68-C0F7-4889-B012-D72BD2F31CBB}" type="datetimeFigureOut">
              <a:rPr lang="lt-LT" smtClean="0"/>
              <a:t>2023-05-18</a:t>
            </a:fld>
            <a:endParaRPr lang="lt-LT" dirty="0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396A7700-EB23-194D-22F1-1AB8D4854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B5982EF1-2BE0-1656-6522-9982EEF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5083-60F6-4CA9-9314-83E53A4A116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6637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F59450D-0FC4-82FF-C1B7-0F54E1E84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B15237EC-0F17-5108-A5E5-FC1F7FA72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A68-C0F7-4889-B012-D72BD2F31CBB}" type="datetimeFigureOut">
              <a:rPr lang="lt-LT" smtClean="0"/>
              <a:t>2023-05-18</a:t>
            </a:fld>
            <a:endParaRPr lang="lt-LT" dirty="0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C979F618-3083-1C3A-6515-B2950AA6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959BAA07-EFD5-09AE-6E57-C39C516B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5083-60F6-4CA9-9314-83E53A4A116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65542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9CEEEA6A-FBAC-0BFC-9924-D374ACEB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A68-C0F7-4889-B012-D72BD2F31CBB}" type="datetimeFigureOut">
              <a:rPr lang="lt-LT" smtClean="0"/>
              <a:t>2023-05-18</a:t>
            </a:fld>
            <a:endParaRPr lang="lt-LT" dirty="0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99C02169-74DF-C45A-4096-FC2AAF63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2B775030-5492-DD1E-96E3-E0578A667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5083-60F6-4CA9-9314-83E53A4A116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8180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5E74A3C-353E-1519-8FAE-176A06D04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0E38CE0-0AA8-BFD5-A30D-2C0CBA90D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A4C017B4-327B-DA84-355D-8085D1F6D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DAC70CE3-10E4-D5C4-8716-449836E90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A68-C0F7-4889-B012-D72BD2F31CBB}" type="datetimeFigureOut">
              <a:rPr lang="lt-LT" smtClean="0"/>
              <a:t>2023-05-18</a:t>
            </a:fld>
            <a:endParaRPr lang="lt-LT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AC38F374-37DF-11DC-1606-9ACBD9F4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410288BC-7CF5-5553-B236-7B60579C5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5083-60F6-4CA9-9314-83E53A4A116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57121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A346582-B926-E49D-82D0-76E49091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C08F0919-1BAD-3909-70DF-0AED9346C0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 dirty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175C309F-7CFF-B2C4-4866-9A24D1323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2B189E3C-BF23-F28E-12FE-682DA91E3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A68-C0F7-4889-B012-D72BD2F31CBB}" type="datetimeFigureOut">
              <a:rPr lang="lt-LT" smtClean="0"/>
              <a:t>2023-05-18</a:t>
            </a:fld>
            <a:endParaRPr lang="lt-LT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AD3A2221-E560-7091-7486-ADA584FD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623757B9-E596-AD64-3E22-93FB1305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5083-60F6-4CA9-9314-83E53A4A116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1620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DB516683-EDC0-3034-3666-0B4B78A0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D2F7E159-078A-CF09-CC55-933730E9F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F41FC23-37EB-7CDA-0189-C9D6B89AB2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97A68-C0F7-4889-B012-D72BD2F31CBB}" type="datetimeFigureOut">
              <a:rPr lang="lt-LT" smtClean="0"/>
              <a:t>2023-05-18</a:t>
            </a:fld>
            <a:endParaRPr lang="lt-LT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E8EE6EF-C0A7-F606-6828-D57C44731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BF0C3F4B-AE3F-4296-7E65-0DB79A839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85083-60F6-4CA9-9314-83E53A4A1163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9793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ordwall.net/resource/26832123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8E755DC-77ED-D561-BEA7-B6F0B5939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037" y="1722438"/>
            <a:ext cx="10684486" cy="1706562"/>
          </a:xfrm>
        </p:spPr>
        <p:txBody>
          <a:bodyPr>
            <a:normAutofit fontScale="90000"/>
          </a:bodyPr>
          <a:lstStyle/>
          <a:p>
            <a:r>
              <a:rPr lang="lt-LT" dirty="0"/>
              <a:t>Kalbos mokymo(si) principai ir būdai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C1DAA5F0-DAD9-617A-FE2F-A6B962BCB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9299"/>
            <a:ext cx="9144000" cy="1533526"/>
          </a:xfrm>
        </p:spPr>
        <p:txBody>
          <a:bodyPr/>
          <a:lstStyle/>
          <a:p>
            <a:r>
              <a:rPr lang="lt-LT" dirty="0"/>
              <a:t>Lietuvių kalbos mokytoja Zita Bartkevičienė</a:t>
            </a:r>
          </a:p>
          <a:p>
            <a:endParaRPr lang="lt-LT" dirty="0"/>
          </a:p>
          <a:p>
            <a:r>
              <a:rPr lang="lt-LT" dirty="0"/>
              <a:t>2023-05-19</a:t>
            </a:r>
          </a:p>
        </p:txBody>
      </p:sp>
    </p:spTree>
    <p:extLst>
      <p:ext uri="{BB962C8B-B14F-4D97-AF65-F5344CB8AC3E}">
        <p14:creationId xmlns:p14="http://schemas.microsoft.com/office/powerpoint/2010/main" val="612162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id="{16DB87E6-640A-758A-20A7-211F00C96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628" y="3028307"/>
            <a:ext cx="3215431" cy="535452"/>
          </a:xfrm>
          <a:prstGeom prst="rect">
            <a:avLst/>
          </a:prstGeom>
        </p:spPr>
      </p:pic>
      <p:pic>
        <p:nvPicPr>
          <p:cNvPr id="25" name="Paveikslėlis 24">
            <a:extLst>
              <a:ext uri="{FF2B5EF4-FFF2-40B4-BE49-F238E27FC236}">
                <a16:creationId xmlns:a16="http://schemas.microsoft.com/office/drawing/2014/main" id="{A55C21ED-B7D1-4A4D-AA50-A5E18224F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756" y="1037582"/>
            <a:ext cx="3215431" cy="5737121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2C3C9BA2-9D96-4311-C710-F3D2CB6D0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0" y="1023972"/>
            <a:ext cx="3067611" cy="5483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0" name="Pavadinimas 19">
            <a:extLst>
              <a:ext uri="{FF2B5EF4-FFF2-40B4-BE49-F238E27FC236}">
                <a16:creationId xmlns:a16="http://schemas.microsoft.com/office/drawing/2014/main" id="{6DB5AA2E-F55A-62B5-8A10-793A7BF7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58"/>
            <a:ext cx="10515600" cy="672457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/>
              <a:t>Bendraujame žinutėmis</a:t>
            </a:r>
          </a:p>
        </p:txBody>
      </p:sp>
    </p:spTree>
    <p:extLst>
      <p:ext uri="{BB962C8B-B14F-4D97-AF65-F5344CB8AC3E}">
        <p14:creationId xmlns:p14="http://schemas.microsoft.com/office/powerpoint/2010/main" val="644529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267AA0F-8AEE-44E3-88F6-75FDEAC0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57" y="388449"/>
            <a:ext cx="11421643" cy="583101"/>
          </a:xfrm>
        </p:spPr>
        <p:txBody>
          <a:bodyPr>
            <a:normAutofit fontScale="90000"/>
          </a:bodyPr>
          <a:lstStyle/>
          <a:p>
            <a:br>
              <a:rPr lang="lt-LT" dirty="0">
                <a:latin typeface="+mn-lt"/>
              </a:rPr>
            </a:br>
            <a:r>
              <a:rPr lang="lt-LT" b="1" dirty="0">
                <a:latin typeface="+mn-lt"/>
              </a:rPr>
              <a:t>Mokomės 10 dažniausių lietuviškų žodžių naudodamiesi </a:t>
            </a:r>
            <a:r>
              <a:rPr lang="lt-LT" b="1" i="1" dirty="0">
                <a:latin typeface="+mn-lt"/>
              </a:rPr>
              <a:t>Google </a:t>
            </a:r>
            <a:r>
              <a:rPr lang="lt-LT" b="1" i="1" dirty="0" err="1">
                <a:latin typeface="+mn-lt"/>
              </a:rPr>
              <a:t>Lens</a:t>
            </a:r>
            <a:r>
              <a:rPr lang="lt-LT" b="1" i="1" dirty="0">
                <a:latin typeface="+mn-lt"/>
              </a:rPr>
              <a:t> </a:t>
            </a:r>
            <a:r>
              <a:rPr lang="lt-LT" b="1" dirty="0">
                <a:latin typeface="+mn-lt"/>
              </a:rPr>
              <a:t>ir</a:t>
            </a:r>
            <a:r>
              <a:rPr lang="lt-LT" b="1" i="1" dirty="0">
                <a:latin typeface="+mn-lt"/>
              </a:rPr>
              <a:t> Google vertėju</a:t>
            </a:r>
            <a:endParaRPr lang="lt-LT" sz="3200" b="1" i="1" dirty="0">
              <a:latin typeface="+mn-lt"/>
            </a:endParaRPr>
          </a:p>
        </p:txBody>
      </p:sp>
      <p:sp>
        <p:nvSpPr>
          <p:cNvPr id="20" name="Turinio vietos rezervavimo ženklas 2">
            <a:extLst>
              <a:ext uri="{FF2B5EF4-FFF2-40B4-BE49-F238E27FC236}">
                <a16:creationId xmlns:a16="http://schemas.microsoft.com/office/drawing/2014/main" id="{9731C770-1CFE-44D7-834F-57E61FAC8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282" y="1567025"/>
            <a:ext cx="5402465" cy="5182743"/>
          </a:xfrm>
        </p:spPr>
        <p:txBody>
          <a:bodyPr anchor="ctr">
            <a:normAutofit fontScale="92500" lnSpcReduction="10000"/>
          </a:bodyPr>
          <a:lstStyle/>
          <a:p>
            <a:r>
              <a:rPr lang="lt-LT" sz="3200" dirty="0"/>
              <a:t>1. </a:t>
            </a:r>
            <a:r>
              <a:rPr lang="lt-LT" sz="3200" b="1" dirty="0"/>
              <a:t>ir</a:t>
            </a:r>
            <a:endParaRPr lang="lt-LT" sz="3200" dirty="0"/>
          </a:p>
          <a:p>
            <a:r>
              <a:rPr lang="lt-LT" sz="3200" dirty="0"/>
              <a:t>2. </a:t>
            </a:r>
            <a:r>
              <a:rPr lang="lt-LT" sz="3200" b="1" dirty="0"/>
              <a:t>jis</a:t>
            </a:r>
            <a:r>
              <a:rPr lang="lt-LT" sz="3200" dirty="0"/>
              <a:t>              </a:t>
            </a:r>
          </a:p>
          <a:p>
            <a:r>
              <a:rPr lang="lt-LT" sz="3200" dirty="0"/>
              <a:t> 3. </a:t>
            </a:r>
            <a:r>
              <a:rPr lang="lt-LT" sz="3200" b="1" dirty="0"/>
              <a:t>būti            </a:t>
            </a:r>
          </a:p>
          <a:p>
            <a:r>
              <a:rPr lang="lt-LT" sz="3200" dirty="0"/>
              <a:t>4. </a:t>
            </a:r>
            <a:r>
              <a:rPr lang="lt-LT" sz="3200" b="1" dirty="0"/>
              <a:t>tas</a:t>
            </a:r>
            <a:r>
              <a:rPr lang="lt-LT" sz="3200" dirty="0"/>
              <a:t>              </a:t>
            </a:r>
          </a:p>
          <a:p>
            <a:r>
              <a:rPr lang="lt-LT" sz="3200" dirty="0"/>
              <a:t> 5. </a:t>
            </a:r>
            <a:r>
              <a:rPr lang="lt-LT" sz="3200" b="1" dirty="0"/>
              <a:t>į</a:t>
            </a:r>
            <a:endParaRPr lang="lt-LT" sz="3200" dirty="0"/>
          </a:p>
          <a:p>
            <a:r>
              <a:rPr lang="lt-LT" sz="3200" dirty="0"/>
              <a:t>6. </a:t>
            </a:r>
            <a:r>
              <a:rPr lang="lt-LT" sz="3200" b="1" dirty="0"/>
              <a:t>kad</a:t>
            </a:r>
            <a:r>
              <a:rPr lang="lt-LT" sz="3200" dirty="0"/>
              <a:t>               </a:t>
            </a:r>
          </a:p>
          <a:p>
            <a:r>
              <a:rPr lang="lt-LT" sz="3200" dirty="0"/>
              <a:t>7. </a:t>
            </a:r>
            <a:r>
              <a:rPr lang="lt-LT" sz="3200" b="1" dirty="0"/>
              <a:t>aš</a:t>
            </a:r>
            <a:endParaRPr lang="lt-LT" sz="3200" dirty="0"/>
          </a:p>
          <a:p>
            <a:r>
              <a:rPr lang="lt-LT" sz="3200" dirty="0"/>
              <a:t>8. </a:t>
            </a:r>
            <a:r>
              <a:rPr lang="lt-LT" sz="3200" b="1" dirty="0"/>
              <a:t>kuris</a:t>
            </a:r>
            <a:r>
              <a:rPr lang="lt-LT" sz="3200" dirty="0"/>
              <a:t>            </a:t>
            </a:r>
          </a:p>
          <a:p>
            <a:r>
              <a:rPr lang="lt-LT" sz="3200" dirty="0"/>
              <a:t>9. </a:t>
            </a:r>
            <a:r>
              <a:rPr lang="lt-LT" sz="3200" b="1" dirty="0"/>
              <a:t>su</a:t>
            </a:r>
            <a:endParaRPr lang="lt-LT" sz="3200" dirty="0"/>
          </a:p>
          <a:p>
            <a:r>
              <a:rPr lang="lt-LT" sz="3200" dirty="0"/>
              <a:t>10. </a:t>
            </a:r>
            <a:r>
              <a:rPr lang="lt-LT" sz="3200" b="1" dirty="0"/>
              <a:t>šis</a:t>
            </a:r>
            <a:endParaRPr lang="lt-LT" sz="3200" dirty="0"/>
          </a:p>
        </p:txBody>
      </p:sp>
      <p:pic>
        <p:nvPicPr>
          <p:cNvPr id="13" name="Grafinis elementas 12" descr="An open book">
            <a:extLst>
              <a:ext uri="{FF2B5EF4-FFF2-40B4-BE49-F238E27FC236}">
                <a16:creationId xmlns:a16="http://schemas.microsoft.com/office/drawing/2014/main" id="{C8A202EC-56EE-4647-BC41-1B56C9CDD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2902" y="2190474"/>
            <a:ext cx="3619842" cy="3619842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934FB5C4-757F-75E3-1F51-8781E967F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75" y="1647448"/>
            <a:ext cx="2962275" cy="5102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400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>
            <a:extLst>
              <a:ext uri="{FF2B5EF4-FFF2-40B4-BE49-F238E27FC236}">
                <a16:creationId xmlns:a16="http://schemas.microsoft.com/office/drawing/2014/main" id="{BBC6EFD5-187E-45C8-BFCF-9217EBD2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82" y="210280"/>
            <a:ext cx="11058525" cy="631400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/>
              <a:t>Tyrinėjame meno kūrinius ir mokomės naujų žodžių</a:t>
            </a:r>
          </a:p>
        </p:txBody>
      </p:sp>
      <p:pic>
        <p:nvPicPr>
          <p:cNvPr id="3" name="Turinio vietos rezervavimo ženklas 2">
            <a:extLst>
              <a:ext uri="{FF2B5EF4-FFF2-40B4-BE49-F238E27FC236}">
                <a16:creationId xmlns:a16="http://schemas.microsoft.com/office/drawing/2014/main" id="{B1173F45-E1F2-4305-AFAC-527F5A0AD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0278" y="1873355"/>
            <a:ext cx="3308335" cy="4285238"/>
          </a:xfrm>
        </p:spPr>
      </p:pic>
      <p:sp>
        <p:nvSpPr>
          <p:cNvPr id="8" name="Kalbos debesėlis: stačiakampis su užapvalintais kampais 7">
            <a:extLst>
              <a:ext uri="{FF2B5EF4-FFF2-40B4-BE49-F238E27FC236}">
                <a16:creationId xmlns:a16="http://schemas.microsoft.com/office/drawing/2014/main" id="{905267A4-1DFE-45D8-9BFC-9BE4FA686EE1}"/>
              </a:ext>
            </a:extLst>
          </p:cNvPr>
          <p:cNvSpPr/>
          <p:nvPr/>
        </p:nvSpPr>
        <p:spPr>
          <a:xfrm>
            <a:off x="9501809" y="1918252"/>
            <a:ext cx="1600200" cy="612648"/>
          </a:xfrm>
          <a:prstGeom prst="wedgeRoundRectCallout">
            <a:avLst>
              <a:gd name="adj1" fmla="val -238391"/>
              <a:gd name="adj2" fmla="val 21990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Skruostai</a:t>
            </a:r>
          </a:p>
        </p:txBody>
      </p:sp>
      <p:sp>
        <p:nvSpPr>
          <p:cNvPr id="10" name="Kalbos debesėlis: stačiakampis su užapvalintais kampais 9">
            <a:extLst>
              <a:ext uri="{FF2B5EF4-FFF2-40B4-BE49-F238E27FC236}">
                <a16:creationId xmlns:a16="http://schemas.microsoft.com/office/drawing/2014/main" id="{B534026F-B3CB-47FA-92DA-73D17B25EC9E}"/>
              </a:ext>
            </a:extLst>
          </p:cNvPr>
          <p:cNvSpPr/>
          <p:nvPr/>
        </p:nvSpPr>
        <p:spPr>
          <a:xfrm>
            <a:off x="1017105" y="971584"/>
            <a:ext cx="1600200" cy="612648"/>
          </a:xfrm>
          <a:prstGeom prst="wedgeRoundRectCallout">
            <a:avLst>
              <a:gd name="adj1" fmla="val 233867"/>
              <a:gd name="adj2" fmla="val 1418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Galva</a:t>
            </a:r>
          </a:p>
        </p:txBody>
      </p:sp>
      <p:sp>
        <p:nvSpPr>
          <p:cNvPr id="11" name="Kalbos debesėlis: stačiakampis su užapvalintais kampais 10">
            <a:extLst>
              <a:ext uri="{FF2B5EF4-FFF2-40B4-BE49-F238E27FC236}">
                <a16:creationId xmlns:a16="http://schemas.microsoft.com/office/drawing/2014/main" id="{85ACC1A2-791B-4D59-B39B-792DB24CD4E2}"/>
              </a:ext>
            </a:extLst>
          </p:cNvPr>
          <p:cNvSpPr/>
          <p:nvPr/>
        </p:nvSpPr>
        <p:spPr>
          <a:xfrm>
            <a:off x="1335157" y="2617304"/>
            <a:ext cx="1600200" cy="612648"/>
          </a:xfrm>
          <a:prstGeom prst="wedgeRoundRectCallout">
            <a:avLst>
              <a:gd name="adj1" fmla="val 194502"/>
              <a:gd name="adj2" fmla="val 11034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Veidas</a:t>
            </a:r>
          </a:p>
        </p:txBody>
      </p:sp>
      <p:sp>
        <p:nvSpPr>
          <p:cNvPr id="12" name="Kalbos debesėlis: stačiakampis su užapvalintais kampais 11">
            <a:extLst>
              <a:ext uri="{FF2B5EF4-FFF2-40B4-BE49-F238E27FC236}">
                <a16:creationId xmlns:a16="http://schemas.microsoft.com/office/drawing/2014/main" id="{1C3C3AB4-CC6C-401A-9E4D-140D943D93AE}"/>
              </a:ext>
            </a:extLst>
          </p:cNvPr>
          <p:cNvSpPr/>
          <p:nvPr/>
        </p:nvSpPr>
        <p:spPr>
          <a:xfrm>
            <a:off x="9062459" y="3793699"/>
            <a:ext cx="1600200" cy="612648"/>
          </a:xfrm>
          <a:prstGeom prst="wedgeRoundRectCallout">
            <a:avLst>
              <a:gd name="adj1" fmla="val -258100"/>
              <a:gd name="adj2" fmla="val -851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Nosis</a:t>
            </a:r>
          </a:p>
        </p:txBody>
      </p:sp>
      <p:sp>
        <p:nvSpPr>
          <p:cNvPr id="13" name="Kalbos debesėlis: stačiakampis su užapvalintais kampais 12">
            <a:extLst>
              <a:ext uri="{FF2B5EF4-FFF2-40B4-BE49-F238E27FC236}">
                <a16:creationId xmlns:a16="http://schemas.microsoft.com/office/drawing/2014/main" id="{632A416A-19AE-4174-A3E9-ADBDC93A3DFE}"/>
              </a:ext>
            </a:extLst>
          </p:cNvPr>
          <p:cNvSpPr/>
          <p:nvPr/>
        </p:nvSpPr>
        <p:spPr>
          <a:xfrm>
            <a:off x="8199782" y="1027906"/>
            <a:ext cx="1600200" cy="612648"/>
          </a:xfrm>
          <a:prstGeom prst="wedgeRoundRectCallout">
            <a:avLst>
              <a:gd name="adj1" fmla="val -196609"/>
              <a:gd name="adj2" fmla="val 22311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Kakta</a:t>
            </a:r>
          </a:p>
        </p:txBody>
      </p:sp>
      <p:sp>
        <p:nvSpPr>
          <p:cNvPr id="14" name="Kalbos debesėlis: stačiakampis su užapvalintais kampais 13">
            <a:extLst>
              <a:ext uri="{FF2B5EF4-FFF2-40B4-BE49-F238E27FC236}">
                <a16:creationId xmlns:a16="http://schemas.microsoft.com/office/drawing/2014/main" id="{E75A4354-BA86-4A95-A0A8-A62A4B0AD098}"/>
              </a:ext>
            </a:extLst>
          </p:cNvPr>
          <p:cNvSpPr/>
          <p:nvPr/>
        </p:nvSpPr>
        <p:spPr>
          <a:xfrm>
            <a:off x="535057" y="5362822"/>
            <a:ext cx="1600200" cy="612648"/>
          </a:xfrm>
          <a:prstGeom prst="wedgeRoundRectCallout">
            <a:avLst>
              <a:gd name="adj1" fmla="val 290444"/>
              <a:gd name="adj2" fmla="val -16934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Kaklas</a:t>
            </a:r>
          </a:p>
        </p:txBody>
      </p:sp>
      <p:sp>
        <p:nvSpPr>
          <p:cNvPr id="15" name="Kalbos debesėlis: stačiakampis su užapvalintais kampais 14">
            <a:extLst>
              <a:ext uri="{FF2B5EF4-FFF2-40B4-BE49-F238E27FC236}">
                <a16:creationId xmlns:a16="http://schemas.microsoft.com/office/drawing/2014/main" id="{FD2637BB-BE40-42EA-B005-215E317A4ABD}"/>
              </a:ext>
            </a:extLst>
          </p:cNvPr>
          <p:cNvSpPr/>
          <p:nvPr/>
        </p:nvSpPr>
        <p:spPr>
          <a:xfrm>
            <a:off x="9674088" y="5056498"/>
            <a:ext cx="1600200" cy="612648"/>
          </a:xfrm>
          <a:prstGeom prst="wedgeRoundRectCallout">
            <a:avLst>
              <a:gd name="adj1" fmla="val -295988"/>
              <a:gd name="adj2" fmla="val -1824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Smakras</a:t>
            </a:r>
          </a:p>
        </p:txBody>
      </p:sp>
      <p:sp>
        <p:nvSpPr>
          <p:cNvPr id="16" name="Kalbos debesėlis: stačiakampis su užapvalintais kampais 15">
            <a:extLst>
              <a:ext uri="{FF2B5EF4-FFF2-40B4-BE49-F238E27FC236}">
                <a16:creationId xmlns:a16="http://schemas.microsoft.com/office/drawing/2014/main" id="{8838AC55-3DA9-4349-9C1E-9BD06D07D904}"/>
              </a:ext>
            </a:extLst>
          </p:cNvPr>
          <p:cNvSpPr/>
          <p:nvPr/>
        </p:nvSpPr>
        <p:spPr>
          <a:xfrm>
            <a:off x="803362" y="3793699"/>
            <a:ext cx="1600200" cy="612648"/>
          </a:xfrm>
          <a:prstGeom prst="wedgeRoundRectCallout">
            <a:avLst>
              <a:gd name="adj1" fmla="val 260534"/>
              <a:gd name="adj2" fmla="val -2404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Lūpos</a:t>
            </a:r>
          </a:p>
        </p:txBody>
      </p:sp>
      <p:sp>
        <p:nvSpPr>
          <p:cNvPr id="17" name="Kalbos debesėlis: stačiakampis su užapvalintais kampais 16">
            <a:extLst>
              <a:ext uri="{FF2B5EF4-FFF2-40B4-BE49-F238E27FC236}">
                <a16:creationId xmlns:a16="http://schemas.microsoft.com/office/drawing/2014/main" id="{5F9915E7-2BA1-4C63-A175-38C1F2B7AF3D}"/>
              </a:ext>
            </a:extLst>
          </p:cNvPr>
          <p:cNvSpPr/>
          <p:nvPr/>
        </p:nvSpPr>
        <p:spPr>
          <a:xfrm>
            <a:off x="886882" y="1808968"/>
            <a:ext cx="1600200" cy="612648"/>
          </a:xfrm>
          <a:prstGeom prst="wedgeRoundRectCallout">
            <a:avLst>
              <a:gd name="adj1" fmla="val 231041"/>
              <a:gd name="adj2" fmla="val 17496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Akys</a:t>
            </a:r>
          </a:p>
        </p:txBody>
      </p:sp>
      <p:sp>
        <p:nvSpPr>
          <p:cNvPr id="18" name="Kalbos debesėlis: stačiakampis su užapvalintais kampais 17">
            <a:extLst>
              <a:ext uri="{FF2B5EF4-FFF2-40B4-BE49-F238E27FC236}">
                <a16:creationId xmlns:a16="http://schemas.microsoft.com/office/drawing/2014/main" id="{3A95EFD7-0DC9-471C-B987-CACE86A0109A}"/>
              </a:ext>
            </a:extLst>
          </p:cNvPr>
          <p:cNvSpPr/>
          <p:nvPr/>
        </p:nvSpPr>
        <p:spPr>
          <a:xfrm>
            <a:off x="9862559" y="2855975"/>
            <a:ext cx="1600200" cy="612648"/>
          </a:xfrm>
          <a:prstGeom prst="wedgeRoundRectCallout">
            <a:avLst>
              <a:gd name="adj1" fmla="val -215042"/>
              <a:gd name="adj2" fmla="val 5620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chemeClr val="tx1"/>
                </a:solidFill>
              </a:rPr>
              <a:t>Plaukai</a:t>
            </a:r>
          </a:p>
        </p:txBody>
      </p:sp>
    </p:spTree>
    <p:extLst>
      <p:ext uri="{BB962C8B-B14F-4D97-AF65-F5344CB8AC3E}">
        <p14:creationId xmlns:p14="http://schemas.microsoft.com/office/powerpoint/2010/main" val="3698571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65A4D61-C2AD-FBF7-51E8-56892430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231775"/>
            <a:ext cx="11153775" cy="1325563"/>
          </a:xfrm>
        </p:spPr>
        <p:txBody>
          <a:bodyPr/>
          <a:lstStyle/>
          <a:p>
            <a:r>
              <a:rPr lang="lt-LT" b="1" dirty="0"/>
              <a:t>Sudarome žodynėlį „Gražiausių žodžių kišenė“ 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1499828B-37A6-F93F-D407-725FF4245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000" y="1825625"/>
            <a:ext cx="7911999" cy="4351338"/>
          </a:xfrm>
        </p:spPr>
      </p:pic>
    </p:spTree>
    <p:extLst>
      <p:ext uri="{BB962C8B-B14F-4D97-AF65-F5344CB8AC3E}">
        <p14:creationId xmlns:p14="http://schemas.microsoft.com/office/powerpoint/2010/main" val="720318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EAE77CE-9949-0988-7C22-278D97875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365125"/>
            <a:ext cx="11553824" cy="815975"/>
          </a:xfrm>
        </p:spPr>
        <p:txBody>
          <a:bodyPr>
            <a:normAutofit fontScale="90000"/>
          </a:bodyPr>
          <a:lstStyle/>
          <a:p>
            <a:r>
              <a:rPr lang="lt-LT" b="1" dirty="0"/>
              <a:t>Mokomės veiksmų pavadinimų ir spalvų kurdami </a:t>
            </a:r>
            <a:r>
              <a:rPr lang="lt-LT" b="1" dirty="0" err="1"/>
              <a:t>origamį</a:t>
            </a:r>
            <a:r>
              <a:rPr lang="lt-LT" b="1" dirty="0"/>
              <a:t> ir </a:t>
            </a:r>
            <a:r>
              <a:rPr lang="lt-LT" b="1" dirty="0" err="1"/>
              <a:t>fraktalą</a:t>
            </a:r>
            <a:endParaRPr lang="lt-LT" b="1" dirty="0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4F263BE-3F44-18DE-3728-449E87C2F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741" y="3876044"/>
            <a:ext cx="3829640" cy="2855681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68402ACF-822A-F838-4476-28BBB6B40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1" y="1468738"/>
            <a:ext cx="3661715" cy="2407306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A124D14F-4889-FFDA-E8D1-D126990FA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  <a14:imgEffect>
                      <a14:colorTemperature colorTemp="6809"/>
                    </a14:imgEffect>
                    <a14:imgEffect>
                      <a14:saturation sat="185000"/>
                    </a14:imgEffect>
                    <a14:imgEffect>
                      <a14:brightnessContrast contras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9479" y="3156042"/>
            <a:ext cx="3661715" cy="3503235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0D4F3041-EA5B-5C42-5DB3-D5C25D12C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078" y="1464399"/>
            <a:ext cx="3829641" cy="248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46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7D70900-52B1-B73B-18AB-5EC2E54C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65126"/>
            <a:ext cx="10801350" cy="1035050"/>
          </a:xfrm>
        </p:spPr>
        <p:txBody>
          <a:bodyPr/>
          <a:lstStyle/>
          <a:p>
            <a:r>
              <a:rPr lang="lt-LT" b="1" dirty="0"/>
              <a:t>Žaidžiame simuliuodami realias situacijas  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87EAD51-C13D-23EB-F977-1BBECE5C0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579" y="1690688"/>
            <a:ext cx="3361121" cy="491785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84552C8-2D9D-C504-9923-6DE6D1A36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275" y="1690688"/>
            <a:ext cx="5279636" cy="49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4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304C68B-D0E9-7E77-0A11-A77ED32B2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/>
              <a:t>Mokomės ir įtvirtiname žodžius gaudami virtualias dovanas: </a:t>
            </a:r>
            <a:r>
              <a:rPr lang="lt-LT" dirty="0">
                <a:hlinkClick r:id="rId2"/>
              </a:rPr>
              <a:t>https://wordwall.net/resource/26832123</a:t>
            </a:r>
            <a:r>
              <a:rPr lang="lt-LT" dirty="0"/>
              <a:t> 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26C345B-7240-1CD3-601E-B55D45294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8586" y="1901825"/>
            <a:ext cx="7118578" cy="4351338"/>
          </a:xfrm>
        </p:spPr>
      </p:pic>
    </p:spTree>
    <p:extLst>
      <p:ext uri="{BB962C8B-B14F-4D97-AF65-F5344CB8AC3E}">
        <p14:creationId xmlns:p14="http://schemas.microsoft.com/office/powerpoint/2010/main" val="3434887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8D4E322-A612-3F01-44A7-12664B9C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53" y="184254"/>
            <a:ext cx="10515600" cy="1325563"/>
          </a:xfrm>
        </p:spPr>
        <p:txBody>
          <a:bodyPr>
            <a:normAutofit/>
          </a:bodyPr>
          <a:lstStyle/>
          <a:p>
            <a:r>
              <a:rPr lang="lt-LT" sz="4000" b="1" dirty="0"/>
              <a:t>Mokomės naujų žodžių, gramatinių formų ir rašome pasitelkę programą </a:t>
            </a:r>
            <a:r>
              <a:rPr lang="lt-LT" sz="4000" b="1" i="1" dirty="0" err="1"/>
              <a:t>Canva</a:t>
            </a:r>
            <a:endParaRPr lang="lt-LT" sz="4000" b="1" i="1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3954C58-DDDF-0DFB-5086-90C6A2576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450" y="1794957"/>
            <a:ext cx="3558848" cy="432853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6D91633-F9C7-D843-D4CF-642CA1D37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031" y="1436787"/>
            <a:ext cx="3490262" cy="5044877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F62678DC-112C-8FE6-75E9-D6FA688C7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381" y="1737861"/>
            <a:ext cx="3197238" cy="45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5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5553889-D4BE-85D3-F4E2-496CC780D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65126"/>
            <a:ext cx="11668125" cy="711200"/>
          </a:xfrm>
        </p:spPr>
        <p:txBody>
          <a:bodyPr>
            <a:normAutofit fontScale="90000"/>
          </a:bodyPr>
          <a:lstStyle/>
          <a:p>
            <a:r>
              <a:rPr lang="lt-LT" b="1" dirty="0"/>
              <a:t>Įtvirtiname išmoktus žodžius ir įsivertiname su </a:t>
            </a:r>
            <a:r>
              <a:rPr lang="lt-LT" b="1" i="1" dirty="0" err="1"/>
              <a:t>Mentimeter</a:t>
            </a:r>
            <a:endParaRPr lang="lt-LT" b="1" i="1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A3BCA30-DB27-76E4-6B26-A7C11B280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098" y="1739289"/>
            <a:ext cx="6039903" cy="3379421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733EA836-73E4-B1A6-DB77-CABD30170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545" y="1739289"/>
            <a:ext cx="5724805" cy="363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71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AF8A9AC2-4379-F506-5BE9-D1687CAC0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" r="10133" b="3"/>
          <a:stretch/>
        </p:blipFill>
        <p:spPr>
          <a:xfrm>
            <a:off x="10613" y="1918395"/>
            <a:ext cx="3195635" cy="3503527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9008B842-E58D-BBCC-351F-C95642EEF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83" r="19058" b="-1"/>
          <a:stretch/>
        </p:blipFill>
        <p:spPr>
          <a:xfrm>
            <a:off x="3571440" y="3276360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3E6E0875-33F8-7758-80F4-27135603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11" y="227168"/>
            <a:ext cx="11538930" cy="1131215"/>
          </a:xfrm>
        </p:spPr>
        <p:txBody>
          <a:bodyPr anchor="b">
            <a:normAutofit fontScale="90000"/>
          </a:bodyPr>
          <a:lstStyle/>
          <a:p>
            <a:br>
              <a:rPr lang="lt-LT" sz="3700" dirty="0">
                <a:latin typeface="+mn-lt"/>
              </a:rPr>
            </a:br>
            <a:br>
              <a:rPr lang="lt-LT" sz="3700" dirty="0">
                <a:latin typeface="+mn-lt"/>
              </a:rPr>
            </a:br>
            <a:r>
              <a:rPr lang="lt-LT" sz="3700" b="1" dirty="0"/>
              <a:t>Mokomės pasakoti ir skaityti pasitelkę interaktyvius efektus: n</a:t>
            </a:r>
            <a:r>
              <a:rPr lang="lt-LT" sz="4000" b="1" dirty="0"/>
              <a:t>audojamės </a:t>
            </a:r>
            <a:r>
              <a:rPr lang="lt-LT" sz="4000" b="1" i="1" dirty="0"/>
              <a:t>Google </a:t>
            </a:r>
            <a:r>
              <a:rPr lang="lt-LT" sz="4000" b="1" i="1" dirty="0" err="1"/>
              <a:t>Meet</a:t>
            </a:r>
            <a:r>
              <a:rPr lang="lt-LT" sz="4000" b="1" i="1" dirty="0"/>
              <a:t> </a:t>
            </a:r>
            <a:r>
              <a:rPr lang="lt-LT" sz="4000" b="1" dirty="0"/>
              <a:t>įrankiu</a:t>
            </a:r>
            <a:endParaRPr lang="lt-LT" sz="3700" b="1" dirty="0"/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id="{8F694CA1-F8EF-3B6F-E812-A9D917FD9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85" r="-2" b="5570"/>
          <a:stretch/>
        </p:blipFill>
        <p:spPr>
          <a:xfrm>
            <a:off x="5483272" y="1446205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97EE3236-B8C1-AF36-0448-1490CFB7C3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6" r="6207" b="-3"/>
          <a:stretch/>
        </p:blipFill>
        <p:spPr>
          <a:xfrm>
            <a:off x="9089963" y="3743009"/>
            <a:ext cx="3098989" cy="3120012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68599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ser\Local Settings\Temporary Internet Files\Content.IE5\9BCQPK6F\1280180371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0855" y="1059267"/>
            <a:ext cx="4572032" cy="5884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avadinimas 2">
            <a:extLst>
              <a:ext uri="{FF2B5EF4-FFF2-40B4-BE49-F238E27FC236}">
                <a16:creationId xmlns:a16="http://schemas.microsoft.com/office/drawing/2014/main" id="{758665A1-9681-35F3-F1CD-F81009EF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5523"/>
            <a:ext cx="10515600" cy="771555"/>
          </a:xfrm>
        </p:spPr>
        <p:txBody>
          <a:bodyPr>
            <a:normAutofit/>
          </a:bodyPr>
          <a:lstStyle/>
          <a:p>
            <a:r>
              <a:rPr lang="lt-LT" sz="4000" b="1" dirty="0"/>
              <a:t>Kalbos ugdymo(si) principai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1893096" y="2504293"/>
            <a:ext cx="8562975" cy="4351337"/>
          </a:xfrm>
        </p:spPr>
        <p:txBody>
          <a:bodyPr/>
          <a:lstStyle/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pPr lvl="7">
              <a:buNone/>
            </a:pPr>
            <a:endParaRPr lang="lt-LT" sz="800" b="1" dirty="0"/>
          </a:p>
          <a:p>
            <a:pPr lvl="7">
              <a:buNone/>
            </a:pPr>
            <a:endParaRPr lang="lt-LT" sz="800" b="1" dirty="0"/>
          </a:p>
          <a:p>
            <a:pPr lvl="7">
              <a:buNone/>
            </a:pPr>
            <a:endParaRPr lang="lt-LT" sz="800" b="1" dirty="0"/>
          </a:p>
          <a:p>
            <a:pPr lvl="7" indent="-741363">
              <a:buNone/>
            </a:pPr>
            <a:endParaRPr lang="lt-LT" sz="800" b="1" dirty="0"/>
          </a:p>
          <a:p>
            <a:pPr lvl="7" indent="-465138">
              <a:buNone/>
            </a:pPr>
            <a:r>
              <a:rPr lang="lt-LT" sz="2800" b="1" dirty="0"/>
              <a:t>Kalbinis ugdymas</a:t>
            </a:r>
          </a:p>
        </p:txBody>
      </p:sp>
      <p:sp>
        <p:nvSpPr>
          <p:cNvPr id="9" name="Flowchart: Terminator 8"/>
          <p:cNvSpPr/>
          <p:nvPr/>
        </p:nvSpPr>
        <p:spPr>
          <a:xfrm>
            <a:off x="1923991" y="3614330"/>
            <a:ext cx="2857552" cy="642942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Komunikacinis kalbos mokymas</a:t>
            </a:r>
            <a:endParaRPr lang="lt-LT" dirty="0">
              <a:solidFill>
                <a:schemeClr val="tx1"/>
              </a:solidFill>
              <a:latin typeface="Arial" pitchFamily="34" charset="0"/>
            </a:endParaRPr>
          </a:p>
          <a:p>
            <a:pPr algn="ctr"/>
            <a:endParaRPr lang="en-US" b="1" dirty="0"/>
          </a:p>
        </p:txBody>
      </p:sp>
      <p:sp>
        <p:nvSpPr>
          <p:cNvPr id="11" name="Flowchart: Terminator 10"/>
          <p:cNvSpPr/>
          <p:nvPr/>
        </p:nvSpPr>
        <p:spPr>
          <a:xfrm>
            <a:off x="2795580" y="1984952"/>
            <a:ext cx="2786082" cy="571504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Sakytinės kalbos</a:t>
            </a:r>
            <a:endParaRPr lang="en-US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pirmumas</a:t>
            </a:r>
            <a:endParaRPr lang="lt-LT" dirty="0">
              <a:solidFill>
                <a:schemeClr val="tx1"/>
              </a:solidFill>
              <a:latin typeface="Arial" pitchFamily="34" charset="0"/>
            </a:endParaRPr>
          </a:p>
          <a:p>
            <a:pPr algn="ctr"/>
            <a:endParaRPr lang="en-US" b="1" dirty="0"/>
          </a:p>
        </p:txBody>
      </p:sp>
      <p:sp>
        <p:nvSpPr>
          <p:cNvPr id="12" name="Flowchart: Terminator 11"/>
          <p:cNvSpPr/>
          <p:nvPr/>
        </p:nvSpPr>
        <p:spPr>
          <a:xfrm>
            <a:off x="4781543" y="1032866"/>
            <a:ext cx="2786082" cy="500066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Natūralusis mokymasis</a:t>
            </a:r>
            <a:endParaRPr lang="lt-LT" sz="2800" dirty="0">
              <a:solidFill>
                <a:schemeClr val="tx1"/>
              </a:solidFill>
              <a:latin typeface="Arial" pitchFamily="34" charset="0"/>
            </a:endParaRPr>
          </a:p>
          <a:p>
            <a:pPr algn="ctr"/>
            <a:endParaRPr lang="en-US" b="1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5240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lt-LT" dirty="0"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52400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lt-LT" dirty="0">
              <a:latin typeface="Arial" pitchFamily="34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7428540" y="2902534"/>
            <a:ext cx="2786082" cy="571504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Į asmenį orientuotas ugdymas</a:t>
            </a:r>
            <a:endParaRPr lang="lt-LT" sz="2800" dirty="0">
              <a:solidFill>
                <a:schemeClr val="tx1"/>
              </a:solidFill>
              <a:latin typeface="Arial" pitchFamily="34" charset="0"/>
            </a:endParaRPr>
          </a:p>
          <a:p>
            <a:pPr algn="ctr"/>
            <a:endParaRPr lang="en-US" b="1" dirty="0"/>
          </a:p>
        </p:txBody>
      </p:sp>
      <p:sp>
        <p:nvSpPr>
          <p:cNvPr id="17" name="Flowchart: Terminator 16"/>
          <p:cNvSpPr/>
          <p:nvPr/>
        </p:nvSpPr>
        <p:spPr>
          <a:xfrm>
            <a:off x="6759846" y="1606535"/>
            <a:ext cx="2786082" cy="571504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Integruotas ugdymas. Daugialypis intelektas</a:t>
            </a:r>
            <a:endParaRPr lang="lt-LT" sz="2800" dirty="0">
              <a:solidFill>
                <a:schemeClr val="tx1"/>
              </a:solidFill>
              <a:latin typeface="Arial" pitchFamily="34" charset="0"/>
            </a:endParaRPr>
          </a:p>
          <a:p>
            <a:pPr algn="ctr"/>
            <a:endParaRPr lang="en-US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7CD0236-B3E5-347F-67A2-17741AE42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b="1" dirty="0"/>
              <a:t>Žiūrime filmus </a:t>
            </a:r>
            <a:r>
              <a:rPr lang="lt-LT" sz="4000" b="1" dirty="0" err="1"/>
              <a:t>KEUB.lt</a:t>
            </a:r>
            <a:r>
              <a:rPr lang="lt-LT" sz="4000" b="1" dirty="0"/>
              <a:t> svetainėje ir mokomės pasakoti, pavadinti daiktus, kelti klausimus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0BB43F6-5622-77E0-BB65-670597DAE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1491" y="1864811"/>
            <a:ext cx="4343776" cy="2297293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7E74CA9-1DCB-CDA6-190C-BC50CC3FE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378" y="4109798"/>
            <a:ext cx="4128058" cy="2224634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A7E53C8A-F463-4029-9253-86D7C06C8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491" y="4336228"/>
            <a:ext cx="4343776" cy="2156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5C477E-D042-49DF-74FD-D8A1F73EEC1B}"/>
              </a:ext>
            </a:extLst>
          </p:cNvPr>
          <p:cNvSpPr txBox="1"/>
          <p:nvPr/>
        </p:nvSpPr>
        <p:spPr>
          <a:xfrm>
            <a:off x="6302829" y="6435469"/>
            <a:ext cx="5544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/>
              <a:t>„</a:t>
            </a:r>
            <a:r>
              <a:rPr lang="pt-BR" dirty="0"/>
              <a:t>Matilda ir atsarginė galva</a:t>
            </a:r>
            <a:r>
              <a:rPr lang="lt-LT" dirty="0"/>
              <a:t>“</a:t>
            </a:r>
            <a:r>
              <a:rPr lang="pt-BR" dirty="0"/>
              <a:t>, rež. Ignas Meilūnas</a:t>
            </a:r>
          </a:p>
        </p:txBody>
      </p:sp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766CCBB7-E8EE-3691-D4E0-76A0512D3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378" y="1784127"/>
            <a:ext cx="4128058" cy="22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00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AF54524-C77D-ECAF-BB90-BE51D4EA1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65126"/>
            <a:ext cx="11601451" cy="745920"/>
          </a:xfrm>
        </p:spPr>
        <p:txBody>
          <a:bodyPr>
            <a:normAutofit fontScale="90000"/>
          </a:bodyPr>
          <a:lstStyle/>
          <a:p>
            <a:r>
              <a:rPr lang="lt-LT" b="1" dirty="0"/>
              <a:t>Kai mokinio fantazija pranoksta mokytojo sumanymus...</a:t>
            </a:r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F7489340-9D55-77A1-1416-E18BFC74A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2761" y="1170918"/>
            <a:ext cx="7511845" cy="542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27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62000" y="482435"/>
            <a:ext cx="10839450" cy="781066"/>
          </a:xfrm>
        </p:spPr>
        <p:txBody>
          <a:bodyPr>
            <a:normAutofit/>
          </a:bodyPr>
          <a:lstStyle/>
          <a:p>
            <a:pPr lvl="0"/>
            <a:r>
              <a:rPr lang="lt-LT" sz="4000" b="1" dirty="0">
                <a:latin typeface="+mn-lt"/>
                <a:cs typeface="Times New Roman" pitchFamily="18"/>
              </a:rPr>
              <a:t>Komunikacinis kalbos mokymas</a:t>
            </a:r>
            <a:endParaRPr lang="lt-LT" sz="4000" dirty="0">
              <a:latin typeface="+mn-lt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79180" y="1809750"/>
            <a:ext cx="10839450" cy="4565815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lt-LT" dirty="0">
                <a:cs typeface="Times New Roman" pitchFamily="18"/>
              </a:rPr>
              <a:t>Komunikacija apima </a:t>
            </a:r>
            <a:r>
              <a:rPr lang="lt-LT" b="1" dirty="0">
                <a:cs typeface="Times New Roman" pitchFamily="18"/>
              </a:rPr>
              <a:t>sakytines ir rašytines </a:t>
            </a:r>
            <a:r>
              <a:rPr lang="lt-LT" dirty="0">
                <a:cs typeface="Times New Roman" pitchFamily="18"/>
              </a:rPr>
              <a:t>veiklas. </a:t>
            </a:r>
          </a:p>
          <a:p>
            <a:pPr algn="just">
              <a:spcBef>
                <a:spcPts val="0"/>
              </a:spcBef>
            </a:pPr>
            <a:r>
              <a:rPr lang="lt-LT" dirty="0">
                <a:cs typeface="Times New Roman" pitchFamily="18"/>
              </a:rPr>
              <a:t>Dalyvaudami savo amžiaus tarpsniui tinkam</a:t>
            </a:r>
            <a:r>
              <a:rPr lang="en-US" dirty="0">
                <a:cs typeface="Times New Roman" pitchFamily="18"/>
              </a:rPr>
              <a:t>ose</a:t>
            </a:r>
            <a:r>
              <a:rPr lang="lt-LT" dirty="0">
                <a:cs typeface="Times New Roman" pitchFamily="18"/>
              </a:rPr>
              <a:t>, prasming</a:t>
            </a:r>
            <a:r>
              <a:rPr lang="en-US" dirty="0">
                <a:cs typeface="Times New Roman" pitchFamily="18"/>
              </a:rPr>
              <a:t>ose</a:t>
            </a:r>
            <a:r>
              <a:rPr lang="lt-LT" dirty="0">
                <a:cs typeface="Times New Roman" pitchFamily="18"/>
              </a:rPr>
              <a:t> ir įdomi</a:t>
            </a:r>
            <a:r>
              <a:rPr lang="en-US" dirty="0">
                <a:cs typeface="Times New Roman" pitchFamily="18"/>
              </a:rPr>
              <a:t>ose</a:t>
            </a:r>
            <a:r>
              <a:rPr lang="lt-LT" dirty="0">
                <a:cs typeface="Times New Roman" pitchFamily="18"/>
              </a:rPr>
              <a:t> kalbin</a:t>
            </a:r>
            <a:r>
              <a:rPr lang="en-US" dirty="0">
                <a:cs typeface="Times New Roman" pitchFamily="18"/>
              </a:rPr>
              <a:t>ėse</a:t>
            </a:r>
            <a:r>
              <a:rPr lang="lt-LT" dirty="0">
                <a:cs typeface="Times New Roman" pitchFamily="18"/>
              </a:rPr>
              <a:t> veikl</a:t>
            </a:r>
            <a:r>
              <a:rPr lang="en-US" dirty="0">
                <a:cs typeface="Times New Roman" pitchFamily="18"/>
              </a:rPr>
              <a:t>ose</a:t>
            </a:r>
            <a:r>
              <a:rPr lang="lt-LT" dirty="0">
                <a:cs typeface="Times New Roman" pitchFamily="18"/>
              </a:rPr>
              <a:t>, mokiniai: </a:t>
            </a:r>
          </a:p>
          <a:p>
            <a:pPr lvl="1" algn="just">
              <a:spcBef>
                <a:spcPts val="0"/>
              </a:spcBef>
            </a:pPr>
            <a:r>
              <a:rPr lang="lt-LT" sz="2600" b="1" dirty="0">
                <a:cs typeface="Times New Roman" pitchFamily="18"/>
              </a:rPr>
              <a:t>supranta lietuvių kalbą </a:t>
            </a:r>
            <a:r>
              <a:rPr lang="lt-LT" sz="2600" dirty="0">
                <a:cs typeface="Times New Roman" pitchFamily="18"/>
              </a:rPr>
              <a:t>klausydamiesi nurodymų, prašymų, aiškinimų, sekamų pasakų, istorijų; skaitydami žodžius, užrašus, sakinius lietuvių kalba; </a:t>
            </a:r>
          </a:p>
          <a:p>
            <a:pPr lvl="1" algn="just">
              <a:spcBef>
                <a:spcPts val="0"/>
              </a:spcBef>
            </a:pPr>
            <a:r>
              <a:rPr lang="lt-LT" sz="2600" b="1" dirty="0">
                <a:cs typeface="Times New Roman" pitchFamily="18"/>
              </a:rPr>
              <a:t>aktyviai vartoja lietuvių kalbą</a:t>
            </a:r>
            <a:r>
              <a:rPr lang="lt-LT" sz="2600" dirty="0">
                <a:cs typeface="Times New Roman" pitchFamily="18"/>
              </a:rPr>
              <a:t>: atsako į klausimą, paklausia, pasako apie save, savo daiktus, pomėgius, veiklą, papasakoja apie matytus, patirtus dalykus, atpasakoja išgirstas istorijas ir užrašo pavienius žodžius, vardus, skaičius, pavadinimus ir pan. </a:t>
            </a:r>
          </a:p>
          <a:p>
            <a:pPr marL="457200" lvl="1" indent="0" algn="just">
              <a:lnSpc>
                <a:spcPct val="90000"/>
              </a:lnSpc>
              <a:buNone/>
            </a:pPr>
            <a:endParaRPr lang="lt-LT" sz="2200" dirty="0">
              <a:latin typeface="Times New Roman" pitchFamily="18"/>
              <a:cs typeface="Times New Roman" pitchFamily="18"/>
            </a:endParaRPr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C2D33B87-4EF6-A8A3-0F3C-C2E63969B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612" y="71776"/>
            <a:ext cx="2535185" cy="20281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>
            <a:normAutofit/>
          </a:bodyPr>
          <a:lstStyle/>
          <a:p>
            <a:pPr lvl="0"/>
            <a:r>
              <a:rPr lang="lt-LT" sz="4000" b="1" dirty="0">
                <a:cs typeface="Times New Roman" pitchFamily="18"/>
              </a:rPr>
              <a:t>Sakytinės kalbos pirmumas</a:t>
            </a:r>
            <a:endParaRPr lang="lt-LT" sz="4000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76275" y="1371600"/>
            <a:ext cx="10515600" cy="4748213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lt-LT" dirty="0">
                <a:cs typeface="Times New Roman" pitchFamily="18"/>
              </a:rPr>
              <a:t>Kalbos įsisavinimo procese pirmiausia susiduriama su sakytine kalba (gyvenimiškose situacijose – kieme, gatvėje, per televiziją, radiją ir pan.).</a:t>
            </a:r>
          </a:p>
          <a:p>
            <a:pPr algn="just">
              <a:lnSpc>
                <a:spcPct val="80000"/>
              </a:lnSpc>
            </a:pPr>
            <a:r>
              <a:rPr lang="lt-LT" dirty="0">
                <a:cs typeface="Times New Roman" pitchFamily="18"/>
              </a:rPr>
              <a:t>Girdėdami sakytinę kalbą, mokiniai </a:t>
            </a:r>
            <a:r>
              <a:rPr lang="lt-LT" b="1" dirty="0">
                <a:cs typeface="Times New Roman" pitchFamily="18"/>
              </a:rPr>
              <a:t>ugdosi gebėjimą suvokti iš klausos</a:t>
            </a:r>
            <a:r>
              <a:rPr lang="lt-LT" dirty="0">
                <a:cs typeface="Times New Roman" pitchFamily="18"/>
              </a:rPr>
              <a:t>. </a:t>
            </a:r>
          </a:p>
          <a:p>
            <a:pPr algn="just">
              <a:lnSpc>
                <a:spcPct val="80000"/>
              </a:lnSpc>
            </a:pPr>
            <a:r>
              <a:rPr lang="lt-LT" dirty="0">
                <a:cs typeface="Times New Roman" pitchFamily="18"/>
              </a:rPr>
              <a:t>Pradedama aktyviai vartoti žodžius, frazes, sakinius. </a:t>
            </a:r>
          </a:p>
          <a:p>
            <a:pPr algn="just">
              <a:lnSpc>
                <a:spcPct val="80000"/>
              </a:lnSpc>
            </a:pPr>
            <a:r>
              <a:rPr lang="lt-LT" dirty="0">
                <a:cs typeface="Times New Roman" pitchFamily="18"/>
              </a:rPr>
              <a:t>Įtraukiami su rašytine kalba susiję gebėjimai (skaitymas ir rašymas). 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3E12227D-288A-B63A-BE86-0F7701D96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446" y="4339173"/>
            <a:ext cx="2712853" cy="22944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 fontScale="90000"/>
          </a:bodyPr>
          <a:lstStyle/>
          <a:p>
            <a:pPr lvl="0"/>
            <a:r>
              <a:rPr lang="lt-LT" sz="4000" b="1" dirty="0">
                <a:latin typeface="+mn-lt"/>
                <a:cs typeface="Times New Roman" pitchFamily="18"/>
              </a:rPr>
              <a:t>Natūralusis mokymasis</a:t>
            </a:r>
            <a:endParaRPr lang="lt-LT" sz="4000" dirty="0">
              <a:latin typeface="+mn-lt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48115" y="1114425"/>
            <a:ext cx="11058109" cy="4995863"/>
          </a:xfrm>
        </p:spPr>
        <p:txBody>
          <a:bodyPr>
            <a:normAutofit/>
          </a:bodyPr>
          <a:lstStyle/>
          <a:p>
            <a:pPr algn="just"/>
            <a:r>
              <a:rPr lang="lt-LT" sz="2400" dirty="0">
                <a:cs typeface="Times New Roman" pitchFamily="18"/>
              </a:rPr>
              <a:t>Modeliuojant mokymosi situacijas, veikiant </a:t>
            </a:r>
            <a:r>
              <a:rPr lang="lt-LT" sz="2400" b="1" dirty="0">
                <a:cs typeface="Times New Roman" pitchFamily="18"/>
              </a:rPr>
              <a:t>įvardijami daiktai, prašoma atlikti kokius nors veiksmus, komentuojama situacija, kalbamasi, klausiama, aiškinama </a:t>
            </a:r>
            <a:r>
              <a:rPr lang="lt-LT" sz="2400" dirty="0">
                <a:cs typeface="Times New Roman" pitchFamily="18"/>
              </a:rPr>
              <a:t>ir pan. </a:t>
            </a:r>
            <a:endParaRPr lang="en-US" sz="2400" dirty="0">
              <a:cs typeface="Times New Roman" pitchFamily="18"/>
            </a:endParaRPr>
          </a:p>
          <a:p>
            <a:pPr algn="just"/>
            <a:r>
              <a:rPr lang="lt-LT" sz="2400" dirty="0">
                <a:cs typeface="Times New Roman" pitchFamily="18"/>
              </a:rPr>
              <a:t>Mokiniai gali vartoti gimtąją ar lietuvių kalbą, tačiau siekiama, kad ugdytiniai suprastų nurodymus, klausimus, aiškinimus </a:t>
            </a:r>
            <a:r>
              <a:rPr lang="lt-LT" sz="2400" b="1" dirty="0">
                <a:cs typeface="Times New Roman" pitchFamily="18"/>
              </a:rPr>
              <a:t>lietuvių kalba. </a:t>
            </a:r>
            <a:endParaRPr lang="en-US" sz="2400" b="1" dirty="0">
              <a:cs typeface="Times New Roman" pitchFamily="18"/>
            </a:endParaRPr>
          </a:p>
          <a:p>
            <a:pPr algn="just"/>
            <a:r>
              <a:rPr lang="lt-LT" sz="2400" dirty="0">
                <a:cs typeface="Times New Roman" pitchFamily="18"/>
              </a:rPr>
              <a:t>Svarbu naudoti </a:t>
            </a:r>
            <a:r>
              <a:rPr lang="lt-LT" sz="2400" b="1" dirty="0">
                <a:cs typeface="Times New Roman" pitchFamily="18"/>
              </a:rPr>
              <a:t>kuo daugiau vaizdinių priemonių </a:t>
            </a:r>
            <a:r>
              <a:rPr lang="lt-LT" sz="2400" dirty="0">
                <a:cs typeface="Times New Roman" pitchFamily="18"/>
              </a:rPr>
              <a:t>(daiktų, paveikslėlių), pasitelkti judesius, mimiką ir pan. </a:t>
            </a:r>
          </a:p>
          <a:p>
            <a:pPr algn="just"/>
            <a:r>
              <a:rPr lang="lt-LT" sz="2400" dirty="0">
                <a:cs typeface="Times New Roman" pitchFamily="18"/>
              </a:rPr>
              <a:t>Naudinga mokytis </a:t>
            </a:r>
            <a:r>
              <a:rPr lang="lt-LT" sz="2400" b="1" dirty="0">
                <a:cs typeface="Times New Roman" pitchFamily="18"/>
              </a:rPr>
              <a:t>natūralioje aplinkoje atliekant įvairius veiksmus </a:t>
            </a:r>
            <a:r>
              <a:rPr lang="lt-LT" sz="2400" dirty="0">
                <a:cs typeface="Times New Roman" pitchFamily="18"/>
              </a:rPr>
              <a:t>(rašant, piešiant, spalvinant, klijuojant ar kt.). 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1D80BC8A-3A18-2CF4-A088-033924046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6" y="4173013"/>
            <a:ext cx="2628900" cy="25040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14349" y="628650"/>
            <a:ext cx="10515600" cy="695325"/>
          </a:xfrm>
        </p:spPr>
        <p:txBody>
          <a:bodyPr>
            <a:normAutofit fontScale="90000"/>
          </a:bodyPr>
          <a:lstStyle/>
          <a:p>
            <a:r>
              <a:rPr lang="lt-LT" sz="4000" b="1" dirty="0">
                <a:latin typeface="+mn-lt"/>
                <a:cs typeface="Times New Roman" pitchFamily="18"/>
              </a:rPr>
              <a:t>Į asmenį orientuotas ugdymas </a:t>
            </a:r>
            <a:br>
              <a:rPr lang="en-US" sz="4000" b="1" dirty="0">
                <a:latin typeface="+mn-lt"/>
                <a:cs typeface="Times New Roman" pitchFamily="18"/>
              </a:rPr>
            </a:br>
            <a:endParaRPr lang="lt-LT" sz="4000" dirty="0">
              <a:latin typeface="+mn-lt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4349" y="1562100"/>
            <a:ext cx="11229975" cy="47386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t-LT" dirty="0">
                <a:cs typeface="Times New Roman" pitchFamily="18"/>
              </a:rPr>
              <a:t>Stengiamasi atsižvelgti į kiekvieno ugdytinio:</a:t>
            </a:r>
          </a:p>
          <a:p>
            <a:pPr lvl="1" algn="just"/>
            <a:r>
              <a:rPr lang="lt-LT" sz="2800" dirty="0">
                <a:cs typeface="Times New Roman" pitchFamily="18"/>
              </a:rPr>
              <a:t>individualią kalbinę patirtį,</a:t>
            </a:r>
          </a:p>
          <a:p>
            <a:pPr lvl="1" algn="just"/>
            <a:r>
              <a:rPr lang="lt-LT" sz="2800" dirty="0">
                <a:cs typeface="Times New Roman" pitchFamily="18"/>
              </a:rPr>
              <a:t>mokymosi patirtį, </a:t>
            </a:r>
            <a:endParaRPr lang="en-US" sz="2800" dirty="0">
              <a:cs typeface="Times New Roman" pitchFamily="18"/>
            </a:endParaRPr>
          </a:p>
          <a:p>
            <a:pPr lvl="1" algn="just"/>
            <a:r>
              <a:rPr lang="lt-LT" sz="2800" dirty="0">
                <a:cs typeface="Times New Roman" pitchFamily="18"/>
              </a:rPr>
              <a:t>asmenines savybes, </a:t>
            </a:r>
            <a:endParaRPr lang="en-US" sz="2800" dirty="0">
              <a:cs typeface="Times New Roman" pitchFamily="18"/>
            </a:endParaRPr>
          </a:p>
          <a:p>
            <a:pPr lvl="1" algn="just"/>
            <a:r>
              <a:rPr lang="lt-LT" sz="2800" dirty="0">
                <a:cs typeface="Times New Roman" pitchFamily="18"/>
              </a:rPr>
              <a:t>mokymosi tempą,</a:t>
            </a:r>
          </a:p>
          <a:p>
            <a:pPr lvl="1" algn="just"/>
            <a:r>
              <a:rPr lang="lt-LT" sz="2800" dirty="0">
                <a:cs typeface="Times New Roman" pitchFamily="18"/>
              </a:rPr>
              <a:t>lūkesčius,</a:t>
            </a:r>
          </a:p>
          <a:p>
            <a:pPr lvl="1" algn="just"/>
            <a:r>
              <a:rPr lang="lt-LT" sz="2800" dirty="0">
                <a:cs typeface="Times New Roman" pitchFamily="18"/>
              </a:rPr>
              <a:t>pasiūlymus,</a:t>
            </a:r>
          </a:p>
          <a:p>
            <a:pPr lvl="1" algn="just"/>
            <a:r>
              <a:rPr lang="lt-LT" sz="2800" dirty="0">
                <a:cs typeface="Times New Roman" pitchFamily="18"/>
              </a:rPr>
              <a:t>kontekstą ir kt. ypatumus. </a:t>
            </a:r>
            <a:endParaRPr lang="en-US" sz="2800" dirty="0">
              <a:cs typeface="Times New Roman" pitchFamily="18"/>
            </a:endParaRPr>
          </a:p>
          <a:p>
            <a:pPr algn="just"/>
            <a:r>
              <a:rPr lang="lt-LT" dirty="0">
                <a:cs typeface="Times New Roman" pitchFamily="18"/>
              </a:rPr>
              <a:t>Kiek įmanoma, ugdymą stengiamasi suasmeninti.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49E069EF-4746-DB87-4F0B-48286E02B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548" y="1636335"/>
            <a:ext cx="4365904" cy="34439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lt-LT" sz="4000" b="1" dirty="0" err="1">
                <a:latin typeface="+mn-lt"/>
                <a:cs typeface="Times New Roman" pitchFamily="18"/>
              </a:rPr>
              <a:t>Integr</a:t>
            </a:r>
            <a:r>
              <a:rPr lang="en-US" sz="4000" b="1" dirty="0" err="1">
                <a:latin typeface="+mn-lt"/>
                <a:cs typeface="Times New Roman" pitchFamily="18"/>
              </a:rPr>
              <a:t>alus</a:t>
            </a:r>
            <a:r>
              <a:rPr lang="lt-LT" sz="4000" b="1" dirty="0">
                <a:latin typeface="+mn-lt"/>
                <a:cs typeface="Times New Roman" pitchFamily="18"/>
              </a:rPr>
              <a:t> kalbinių ir kitų gebėjimų ugdymas</a:t>
            </a:r>
            <a:r>
              <a:rPr lang="lt-LT" sz="4000" dirty="0">
                <a:latin typeface="+mn-lt"/>
                <a:cs typeface="Times New Roman" pitchFamily="18"/>
              </a:rPr>
              <a:t> </a:t>
            </a:r>
            <a:endParaRPr lang="lt-LT" sz="4000" dirty="0">
              <a:latin typeface="+mn-lt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66749" y="1511300"/>
            <a:ext cx="10944225" cy="4351338"/>
          </a:xfrm>
        </p:spPr>
        <p:txBody>
          <a:bodyPr>
            <a:normAutofit/>
          </a:bodyPr>
          <a:lstStyle/>
          <a:p>
            <a:pPr algn="just"/>
            <a:r>
              <a:rPr lang="lt-LT" dirty="0">
                <a:cs typeface="Times New Roman" pitchFamily="18"/>
              </a:rPr>
              <a:t>Kalbinė veikla yra neatsiejama nuo </a:t>
            </a:r>
            <a:r>
              <a:rPr lang="lt-LT" b="1" dirty="0">
                <a:cs typeface="Times New Roman" pitchFamily="18"/>
              </a:rPr>
              <a:t>įvairiapusės pažintinės veiklos, </a:t>
            </a:r>
            <a:r>
              <a:rPr lang="en-US" b="1" dirty="0" err="1">
                <a:cs typeface="Times New Roman" pitchFamily="18"/>
              </a:rPr>
              <a:t>komunikacinės</a:t>
            </a:r>
            <a:r>
              <a:rPr lang="en-US" b="1" dirty="0">
                <a:cs typeface="Times New Roman" pitchFamily="18"/>
              </a:rPr>
              <a:t>, </a:t>
            </a:r>
            <a:r>
              <a:rPr lang="lt-LT" b="1" dirty="0">
                <a:cs typeface="Times New Roman" pitchFamily="18"/>
              </a:rPr>
              <a:t>socialinės patirties, emocinių, estetinių išgyvenimų, fizinio aktyvumo ar meninės raiškos.</a:t>
            </a:r>
            <a:endParaRPr lang="en-US" dirty="0">
              <a:cs typeface="Times New Roman" pitchFamily="18"/>
            </a:endParaRPr>
          </a:p>
          <a:p>
            <a:pPr algn="just"/>
            <a:r>
              <a:rPr lang="lt-LT" dirty="0">
                <a:cs typeface="Times New Roman" pitchFamily="18"/>
              </a:rPr>
              <a:t>Kalbos išmokstama geriausiai, kai mokinys tiksline kalba </a:t>
            </a:r>
            <a:r>
              <a:rPr lang="en-US" b="1" dirty="0" err="1">
                <a:cs typeface="Times New Roman" pitchFamily="18"/>
              </a:rPr>
              <a:t>dalyvauja</a:t>
            </a:r>
            <a:r>
              <a:rPr lang="en-US" dirty="0">
                <a:cs typeface="Times New Roman" pitchFamily="18"/>
              </a:rPr>
              <a:t> </a:t>
            </a:r>
            <a:r>
              <a:rPr lang="lt-LT" dirty="0">
                <a:cs typeface="Times New Roman" pitchFamily="18"/>
              </a:rPr>
              <a:t>įdomi</a:t>
            </a:r>
            <a:r>
              <a:rPr lang="en-US" dirty="0">
                <a:cs typeface="Times New Roman" pitchFamily="18"/>
              </a:rPr>
              <a:t>ose</a:t>
            </a:r>
            <a:r>
              <a:rPr lang="lt-LT" dirty="0">
                <a:cs typeface="Times New Roman" pitchFamily="18"/>
              </a:rPr>
              <a:t>, </a:t>
            </a:r>
            <a:r>
              <a:rPr lang="lt-LT" dirty="0" err="1">
                <a:cs typeface="Times New Roman" pitchFamily="18"/>
              </a:rPr>
              <a:t>įtraukianči</a:t>
            </a:r>
            <a:r>
              <a:rPr lang="en-US" dirty="0">
                <a:cs typeface="Times New Roman" pitchFamily="18"/>
              </a:rPr>
              <a:t>ose</a:t>
            </a:r>
            <a:r>
              <a:rPr lang="lt-LT" dirty="0">
                <a:cs typeface="Times New Roman" pitchFamily="18"/>
              </a:rPr>
              <a:t>, </a:t>
            </a:r>
            <a:r>
              <a:rPr lang="lt-LT" dirty="0" err="1">
                <a:cs typeface="Times New Roman" pitchFamily="18"/>
              </a:rPr>
              <a:t>motyvuojanči</a:t>
            </a:r>
            <a:r>
              <a:rPr lang="en-US" dirty="0">
                <a:cs typeface="Times New Roman" pitchFamily="18"/>
              </a:rPr>
              <a:t>ose</a:t>
            </a:r>
            <a:r>
              <a:rPr lang="lt-LT" dirty="0">
                <a:cs typeface="Times New Roman" pitchFamily="18"/>
              </a:rPr>
              <a:t> </a:t>
            </a:r>
            <a:r>
              <a:rPr lang="lt-LT" dirty="0" err="1">
                <a:cs typeface="Times New Roman" pitchFamily="18"/>
              </a:rPr>
              <a:t>veikl</a:t>
            </a:r>
            <a:r>
              <a:rPr lang="en-US" dirty="0">
                <a:cs typeface="Times New Roman" pitchFamily="18"/>
              </a:rPr>
              <a:t>ose</a:t>
            </a:r>
            <a:r>
              <a:rPr lang="lt-LT" dirty="0">
                <a:cs typeface="Times New Roman" pitchFamily="18"/>
              </a:rPr>
              <a:t> – tyrinėja, žaidžia, juda, kuria, dainuoja, skaičiuoja, grupuoja, bendrauja ir pan. </a:t>
            </a:r>
            <a:endParaRPr lang="lt-LT" b="1" dirty="0">
              <a:cs typeface="Times New Roman" pitchFamily="18"/>
            </a:endParaRPr>
          </a:p>
          <a:p>
            <a:pPr algn="just"/>
            <a:r>
              <a:rPr lang="lt-LT" dirty="0">
                <a:cs typeface="Times New Roman" pitchFamily="18"/>
              </a:rPr>
              <a:t>Kiek įmanoma, stengiamasi „įdarbinti“ </a:t>
            </a:r>
            <a:r>
              <a:rPr lang="lt-LT" b="1" dirty="0">
                <a:cs typeface="Times New Roman" pitchFamily="18"/>
              </a:rPr>
              <a:t>visus 5 pojūčius.</a:t>
            </a:r>
            <a:r>
              <a:rPr lang="lt-LT" dirty="0">
                <a:cs typeface="Times New Roman" pitchFamily="18"/>
              </a:rPr>
              <a:t> 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6710B8F9-84CC-20EA-5AF7-34280DC07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572" y="4708974"/>
            <a:ext cx="5608806" cy="21490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DC96FA4-D6DF-CA3B-F09A-D8599759B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66" y="365125"/>
            <a:ext cx="10841334" cy="880871"/>
          </a:xfrm>
        </p:spPr>
        <p:txBody>
          <a:bodyPr>
            <a:normAutofit/>
          </a:bodyPr>
          <a:lstStyle/>
          <a:p>
            <a:r>
              <a:rPr lang="lt-LT" sz="4000" b="1" dirty="0"/>
              <a:t>Kalbinio ugdymo metodai ir priemonės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66A7320-82EE-E9B9-0D83-F10AE1F06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431"/>
            <a:ext cx="10515600" cy="4840532"/>
          </a:xfrm>
        </p:spPr>
        <p:txBody>
          <a:bodyPr>
            <a:normAutofit/>
          </a:bodyPr>
          <a:lstStyle/>
          <a:p>
            <a:r>
              <a:rPr lang="es-ES" dirty="0"/>
              <a:t>Veiklos su garso ir vaizdo įrašais</a:t>
            </a:r>
            <a:r>
              <a:rPr lang="lt-LT" dirty="0"/>
              <a:t> (radijo ir televizijos laidos, filmai, klipai, reklamos, </a:t>
            </a:r>
            <a:r>
              <a:rPr lang="lt-LT" dirty="0" err="1"/>
              <a:t>tinklalaidės</a:t>
            </a:r>
            <a:r>
              <a:rPr lang="lt-LT" dirty="0"/>
              <a:t> ir pan.).</a:t>
            </a:r>
          </a:p>
          <a:p>
            <a:r>
              <a:rPr lang="lt-LT" dirty="0"/>
              <a:t>Pasakojimai (lėlės, iliustruotos knygos, paveikslėliai, komiksai ar pan.).</a:t>
            </a:r>
          </a:p>
          <a:p>
            <a:r>
              <a:rPr lang="lt-LT" dirty="0"/>
              <a:t>Vaidybinė veikla (improvizacijos, </a:t>
            </a:r>
            <a:r>
              <a:rPr lang="lt-LT" dirty="0" err="1"/>
              <a:t>vaidmeniniai</a:t>
            </a:r>
            <a:r>
              <a:rPr lang="lt-LT" dirty="0"/>
              <a:t> žaidimai, realių situacijų simuliacija, ritualai).</a:t>
            </a:r>
          </a:p>
          <a:p>
            <a:r>
              <a:rPr lang="lt-LT" dirty="0"/>
              <a:t>Muzikinė veikla (dainos, žaidimai).</a:t>
            </a:r>
          </a:p>
          <a:p>
            <a:r>
              <a:rPr lang="lt-LT" dirty="0"/>
              <a:t>Stalo, judrieji ir virtualūs žaidimai („Atmintis“, „Bingo“, „Valgoma ir nevalgoma“, „Paslapčių maišas“ ar kt.).</a:t>
            </a:r>
          </a:p>
          <a:p>
            <a:r>
              <a:rPr lang="lt-LT" dirty="0"/>
              <a:t>Interaktyvios veiklos (virtualūs žaidimai, užduotys ir pan.).</a:t>
            </a:r>
            <a:br>
              <a:rPr lang="es-ES" dirty="0"/>
            </a:b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3724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E08DE85E-C839-610C-7C88-000BC4FE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99" y="212265"/>
            <a:ext cx="10515600" cy="479294"/>
          </a:xfrm>
        </p:spPr>
        <p:txBody>
          <a:bodyPr>
            <a:noAutofit/>
          </a:bodyPr>
          <a:lstStyle/>
          <a:p>
            <a:pPr algn="ctr"/>
            <a:r>
              <a:rPr lang="lt-LT" sz="4000" b="1" dirty="0"/>
              <a:t>Susipažįstame su valstybių simboliais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D757F8C8-8851-0BBB-9F34-06BD9DE3F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04065"/>
            <a:ext cx="5157787" cy="442912"/>
          </a:xfrm>
        </p:spPr>
        <p:txBody>
          <a:bodyPr/>
          <a:lstStyle/>
          <a:p>
            <a:r>
              <a:rPr lang="lt-LT" dirty="0"/>
              <a:t>Lietuvos valstybės simboliai</a:t>
            </a:r>
          </a:p>
        </p:txBody>
      </p:sp>
      <p:pic>
        <p:nvPicPr>
          <p:cNvPr id="10" name="Turinio vietos rezervavimo ženklas 9">
            <a:extLst>
              <a:ext uri="{FF2B5EF4-FFF2-40B4-BE49-F238E27FC236}">
                <a16:creationId xmlns:a16="http://schemas.microsoft.com/office/drawing/2014/main" id="{4313FD36-D536-0321-044E-78D0025ABC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81046" y="1661406"/>
            <a:ext cx="1562235" cy="1539373"/>
          </a:xfrm>
        </p:spPr>
      </p:pic>
      <p:sp>
        <p:nvSpPr>
          <p:cNvPr id="7" name="Teksto vietos rezervavimo ženklas 6">
            <a:extLst>
              <a:ext uri="{FF2B5EF4-FFF2-40B4-BE49-F238E27FC236}">
                <a16:creationId xmlns:a16="http://schemas.microsoft.com/office/drawing/2014/main" id="{46AFD5A4-EAC6-FAC2-3CE9-5053E153A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66192" y="1087495"/>
            <a:ext cx="4921492" cy="487362"/>
          </a:xfrm>
        </p:spPr>
        <p:txBody>
          <a:bodyPr/>
          <a:lstStyle/>
          <a:p>
            <a:r>
              <a:rPr lang="lt-LT" dirty="0"/>
              <a:t>Ukrainos valstybės simboliai</a:t>
            </a:r>
          </a:p>
        </p:txBody>
      </p:sp>
      <p:pic>
        <p:nvPicPr>
          <p:cNvPr id="16" name="Turinio vietos rezervavimo ženklas 15">
            <a:extLst>
              <a:ext uri="{FF2B5EF4-FFF2-40B4-BE49-F238E27FC236}">
                <a16:creationId xmlns:a16="http://schemas.microsoft.com/office/drawing/2014/main" id="{FF03ECDC-0363-8C98-CBF5-C28C5C2A94F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8277517" y="1655380"/>
            <a:ext cx="1115780" cy="1455547"/>
          </a:xfr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F044F318-C520-9F82-7D90-A32D12589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512" y="3200779"/>
            <a:ext cx="2103302" cy="1455546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1D4DE538-55F9-68EF-6ECF-801A04B5F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203" y="4913687"/>
            <a:ext cx="2438611" cy="1585097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35BBB120-B490-EA75-AC6E-DE6D1EF92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073" y="3110927"/>
            <a:ext cx="2706668" cy="1902780"/>
          </a:xfrm>
          <a:prstGeom prst="rect">
            <a:avLst/>
          </a:prstGeom>
        </p:spPr>
      </p:pic>
      <p:pic>
        <p:nvPicPr>
          <p:cNvPr id="20" name="Paveikslėlis 19">
            <a:extLst>
              <a:ext uri="{FF2B5EF4-FFF2-40B4-BE49-F238E27FC236}">
                <a16:creationId xmlns:a16="http://schemas.microsoft.com/office/drawing/2014/main" id="{30742C4C-E8C7-D0EE-B81A-8B2BB3578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1261" y="4966775"/>
            <a:ext cx="2624071" cy="16789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0E2B0B-0C97-1CF1-CA3E-F90EA564A1B2}"/>
              </a:ext>
            </a:extLst>
          </p:cNvPr>
          <p:cNvSpPr txBox="1"/>
          <p:nvPr/>
        </p:nvSpPr>
        <p:spPr>
          <a:xfrm>
            <a:off x="6505317" y="5797109"/>
            <a:ext cx="1276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прапор</a:t>
            </a:r>
            <a:endParaRPr lang="lt-LT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501280-B185-E8BB-0603-BC9E8F7FBD59}"/>
              </a:ext>
            </a:extLst>
          </p:cNvPr>
          <p:cNvSpPr txBox="1"/>
          <p:nvPr/>
        </p:nvSpPr>
        <p:spPr>
          <a:xfrm>
            <a:off x="4110740" y="5797109"/>
            <a:ext cx="1276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1" dirty="0"/>
              <a:t>vėliava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0291CF-516D-F522-AAC5-329DEAA0B714}"/>
              </a:ext>
            </a:extLst>
          </p:cNvPr>
          <p:cNvSpPr txBox="1"/>
          <p:nvPr/>
        </p:nvSpPr>
        <p:spPr>
          <a:xfrm>
            <a:off x="4110740" y="3692985"/>
            <a:ext cx="1276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1" dirty="0"/>
              <a:t>himn</a:t>
            </a:r>
            <a:r>
              <a:rPr lang="lt-LT" b="1" dirty="0">
                <a:solidFill>
                  <a:srgbClr val="00B050"/>
                </a:solidFill>
              </a:rPr>
              <a:t>as</a:t>
            </a: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C548009A-9009-6BF2-50D2-04B93BAB4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317" y="3728888"/>
            <a:ext cx="663020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lt-LT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гімн</a:t>
            </a:r>
            <a:r>
              <a:rPr kumimoji="0" lang="uk-UA" altLang="lt-LT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lt-LT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50374744-E1E7-0F6B-0E12-16D562787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151" y="2282329"/>
            <a:ext cx="1562235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lt-LT" sz="21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герб</a:t>
            </a:r>
            <a:r>
              <a:rPr kumimoji="0" lang="uk-UA" altLang="lt-LT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lt-LT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C4ECA6-D94C-4CF4-432E-A6A9B2A79A01}"/>
              </a:ext>
            </a:extLst>
          </p:cNvPr>
          <p:cNvSpPr txBox="1"/>
          <p:nvPr/>
        </p:nvSpPr>
        <p:spPr>
          <a:xfrm>
            <a:off x="4110740" y="2282329"/>
            <a:ext cx="1276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1" dirty="0"/>
              <a:t>herb</a:t>
            </a:r>
            <a:r>
              <a:rPr lang="lt-LT" b="1" dirty="0">
                <a:solidFill>
                  <a:srgbClr val="00B050"/>
                </a:solidFill>
              </a:rPr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2816760577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691</Words>
  <Application>Microsoft Office PowerPoint</Application>
  <PresentationFormat>Plačiaekranė</PresentationFormat>
  <Paragraphs>106</Paragraphs>
  <Slides>21</Slides>
  <Notes>2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inherit</vt:lpstr>
      <vt:lpstr>Spectral</vt:lpstr>
      <vt:lpstr>Times New Roman</vt:lpstr>
      <vt:lpstr>„Office“ tema</vt:lpstr>
      <vt:lpstr>Kalbos mokymo(si) principai ir būdai</vt:lpstr>
      <vt:lpstr>Kalbos ugdymo(si) principai</vt:lpstr>
      <vt:lpstr>Komunikacinis kalbos mokymas</vt:lpstr>
      <vt:lpstr>Sakytinės kalbos pirmumas</vt:lpstr>
      <vt:lpstr>Natūralusis mokymasis</vt:lpstr>
      <vt:lpstr>Į asmenį orientuotas ugdymas  </vt:lpstr>
      <vt:lpstr>Integralus kalbinių ir kitų gebėjimų ugdymas </vt:lpstr>
      <vt:lpstr>Kalbinio ugdymo metodai ir priemonės</vt:lpstr>
      <vt:lpstr>Susipažįstame su valstybių simboliais</vt:lpstr>
      <vt:lpstr>Bendraujame žinutėmis</vt:lpstr>
      <vt:lpstr> Mokomės 10 dažniausių lietuviškų žodžių naudodamiesi Google Lens ir Google vertėju</vt:lpstr>
      <vt:lpstr>Tyrinėjame meno kūrinius ir mokomės naujų žodžių</vt:lpstr>
      <vt:lpstr>Sudarome žodynėlį „Gražiausių žodžių kišenė“ </vt:lpstr>
      <vt:lpstr>Mokomės veiksmų pavadinimų ir spalvų kurdami origamį ir fraktalą</vt:lpstr>
      <vt:lpstr>Žaidžiame simuliuodami realias situacijas  </vt:lpstr>
      <vt:lpstr>Mokomės ir įtvirtiname žodžius gaudami virtualias dovanas: https://wordwall.net/resource/26832123 </vt:lpstr>
      <vt:lpstr>Mokomės naujų žodžių, gramatinių formų ir rašome pasitelkę programą Canva</vt:lpstr>
      <vt:lpstr>Įtvirtiname išmoktus žodžius ir įsivertiname su Mentimeter</vt:lpstr>
      <vt:lpstr>  Mokomės pasakoti ir skaityti pasitelkę interaktyvius efektus: naudojamės Google Meet įrankiu</vt:lpstr>
      <vt:lpstr>Žiūrime filmus KEUB.lt svetainėje ir mokomės pasakoti, pavadinti daiktus, kelti klausimus</vt:lpstr>
      <vt:lpstr>Kai mokinio fantazija pranoksta mokytojo sumanymus...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Kalbos ugdymo(si) principai ir būdai</dc:title>
  <dc:creator>Zita Bartkevičienė</dc:creator>
  <cp:lastModifiedBy>Zita Bartkevičienė</cp:lastModifiedBy>
  <cp:revision>1</cp:revision>
  <dcterms:created xsi:type="dcterms:W3CDTF">2023-05-18T19:00:54Z</dcterms:created>
  <dcterms:modified xsi:type="dcterms:W3CDTF">2023-05-19T07:42:49Z</dcterms:modified>
</cp:coreProperties>
</file>