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272" r:id="rId3"/>
    <p:sldId id="266" r:id="rId4"/>
    <p:sldId id="274" r:id="rId5"/>
    <p:sldId id="268" r:id="rId6"/>
    <p:sldId id="275" r:id="rId7"/>
    <p:sldId id="281" r:id="rId8"/>
    <p:sldId id="277" r:id="rId9"/>
    <p:sldId id="282" r:id="rId10"/>
    <p:sldId id="280" r:id="rId11"/>
    <p:sldId id="284" r:id="rId12"/>
    <p:sldId id="270" r:id="rId13"/>
    <p:sldId id="271" r:id="rId14"/>
    <p:sldId id="260" r:id="rId15"/>
    <p:sldId id="285" r:id="rId16"/>
  </p:sldIdLst>
  <p:sldSz cx="9144000" cy="6858000" type="screen4x3"/>
  <p:notesSz cx="7315200" cy="96012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62" autoAdjust="0"/>
  </p:normalViewPr>
  <p:slideViewPr>
    <p:cSldViewPr>
      <p:cViewPr varScale="1">
        <p:scale>
          <a:sx n="82" d="100"/>
          <a:sy n="82" d="100"/>
        </p:scale>
        <p:origin x="1474"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143000" y="1122363"/>
            <a:ext cx="6858000" cy="2387600"/>
          </a:xfrm>
        </p:spPr>
        <p:txBody>
          <a:bodyPr anchor="b"/>
          <a:lstStyle>
            <a:lvl1pPr algn="ctr">
              <a:defRPr sz="4500"/>
            </a:lvl1pPr>
          </a:lstStyle>
          <a:p>
            <a:r>
              <a:rPr lang="lt-LT"/>
              <a:t>Spustelėję redag. ruoš. pavad. stilių</a:t>
            </a:r>
          </a:p>
        </p:txBody>
      </p:sp>
      <p:sp>
        <p:nvSpPr>
          <p:cNvPr id="3" name="Antrinis pavadinimas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lt-LT"/>
              <a:t>Spustelėkite norėdami redaguoti šablono paantraštės stilių</a:t>
            </a:r>
          </a:p>
        </p:txBody>
      </p:sp>
      <p:sp>
        <p:nvSpPr>
          <p:cNvPr id="4" name="Datos vietos rezervavimo ženklas 3"/>
          <p:cNvSpPr>
            <a:spLocks noGrp="1"/>
          </p:cNvSpPr>
          <p:nvPr>
            <p:ph type="dt" sz="half" idx="10"/>
          </p:nvPr>
        </p:nvSpPr>
        <p:spPr/>
        <p:txBody>
          <a:bodyPr/>
          <a:lstStyle/>
          <a:p>
            <a:fld id="{22ED4368-69FB-4A69-B617-E0F1189DA453}" type="datetimeFigureOut">
              <a:rPr lang="lt-LT" smtClean="0"/>
              <a:pPr/>
              <a:t>2023-05-26</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2683ABCB-12DA-4328-9CD9-B9C25C065287}" type="slidenum">
              <a:rPr lang="lt-LT" smtClean="0"/>
              <a:pPr/>
              <a:t>‹#›</a:t>
            </a:fld>
            <a:endParaRPr lang="lt-LT"/>
          </a:p>
        </p:txBody>
      </p:sp>
    </p:spTree>
    <p:extLst>
      <p:ext uri="{BB962C8B-B14F-4D97-AF65-F5344CB8AC3E}">
        <p14:creationId xmlns:p14="http://schemas.microsoft.com/office/powerpoint/2010/main" val="2941661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p>
        </p:txBody>
      </p:sp>
      <p:sp>
        <p:nvSpPr>
          <p:cNvPr id="3" name="Vertikalaus teksto vietos rezervavimo ženklas 2"/>
          <p:cNvSpPr>
            <a:spLocks noGrp="1"/>
          </p:cNvSpPr>
          <p:nvPr>
            <p:ph type="body" orient="vert" idx="1"/>
          </p:nvPr>
        </p:nvSpPr>
        <p:spPr/>
        <p:txBody>
          <a:bodyPr vert="eaVert"/>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p:cNvSpPr>
            <a:spLocks noGrp="1"/>
          </p:cNvSpPr>
          <p:nvPr>
            <p:ph type="dt" sz="half" idx="10"/>
          </p:nvPr>
        </p:nvSpPr>
        <p:spPr/>
        <p:txBody>
          <a:bodyPr/>
          <a:lstStyle/>
          <a:p>
            <a:fld id="{22ED4368-69FB-4A69-B617-E0F1189DA453}" type="datetimeFigureOut">
              <a:rPr lang="lt-LT" smtClean="0"/>
              <a:pPr/>
              <a:t>2023-05-26</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2683ABCB-12DA-4328-9CD9-B9C25C065287}" type="slidenum">
              <a:rPr lang="lt-LT" smtClean="0"/>
              <a:pPr/>
              <a:t>‹#›</a:t>
            </a:fld>
            <a:endParaRPr lang="lt-LT"/>
          </a:p>
        </p:txBody>
      </p:sp>
    </p:spTree>
    <p:extLst>
      <p:ext uri="{BB962C8B-B14F-4D97-AF65-F5344CB8AC3E}">
        <p14:creationId xmlns:p14="http://schemas.microsoft.com/office/powerpoint/2010/main" val="4067545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543675" y="365125"/>
            <a:ext cx="1971675" cy="5811838"/>
          </a:xfrm>
        </p:spPr>
        <p:txBody>
          <a:bodyPr vert="eaVert"/>
          <a:lstStyle/>
          <a:p>
            <a:r>
              <a:rPr lang="lt-LT"/>
              <a:t>Spustelėję redag. ruoš. pavad. stilių</a:t>
            </a:r>
          </a:p>
        </p:txBody>
      </p:sp>
      <p:sp>
        <p:nvSpPr>
          <p:cNvPr id="3" name="Vertikalaus teksto vietos rezervavimo ženklas 2"/>
          <p:cNvSpPr>
            <a:spLocks noGrp="1"/>
          </p:cNvSpPr>
          <p:nvPr>
            <p:ph type="body" orient="vert" idx="1"/>
          </p:nvPr>
        </p:nvSpPr>
        <p:spPr>
          <a:xfrm>
            <a:off x="628650" y="365125"/>
            <a:ext cx="5800725" cy="5811838"/>
          </a:xfrm>
        </p:spPr>
        <p:txBody>
          <a:bodyPr vert="eaVert"/>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p:cNvSpPr>
            <a:spLocks noGrp="1"/>
          </p:cNvSpPr>
          <p:nvPr>
            <p:ph type="dt" sz="half" idx="10"/>
          </p:nvPr>
        </p:nvSpPr>
        <p:spPr/>
        <p:txBody>
          <a:bodyPr/>
          <a:lstStyle/>
          <a:p>
            <a:fld id="{22ED4368-69FB-4A69-B617-E0F1189DA453}" type="datetimeFigureOut">
              <a:rPr lang="lt-LT" smtClean="0"/>
              <a:pPr/>
              <a:t>2023-05-26</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2683ABCB-12DA-4328-9CD9-B9C25C065287}" type="slidenum">
              <a:rPr lang="lt-LT" smtClean="0"/>
              <a:pPr/>
              <a:t>‹#›</a:t>
            </a:fld>
            <a:endParaRPr lang="lt-LT"/>
          </a:p>
        </p:txBody>
      </p:sp>
    </p:spTree>
    <p:extLst>
      <p:ext uri="{BB962C8B-B14F-4D97-AF65-F5344CB8AC3E}">
        <p14:creationId xmlns:p14="http://schemas.microsoft.com/office/powerpoint/2010/main" val="1544482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p>
        </p:txBody>
      </p:sp>
      <p:sp>
        <p:nvSpPr>
          <p:cNvPr id="3" name="Turinio vietos rezervavimo ženklas 2"/>
          <p:cNvSpPr>
            <a:spLocks noGrp="1"/>
          </p:cNvSpPr>
          <p:nvPr>
            <p:ph idx="1"/>
          </p:nvPr>
        </p:nvSpPr>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p:cNvSpPr>
            <a:spLocks noGrp="1"/>
          </p:cNvSpPr>
          <p:nvPr>
            <p:ph type="dt" sz="half" idx="10"/>
          </p:nvPr>
        </p:nvSpPr>
        <p:spPr/>
        <p:txBody>
          <a:bodyPr/>
          <a:lstStyle/>
          <a:p>
            <a:fld id="{22ED4368-69FB-4A69-B617-E0F1189DA453}" type="datetimeFigureOut">
              <a:rPr lang="lt-LT" smtClean="0"/>
              <a:pPr/>
              <a:t>2023-05-26</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2683ABCB-12DA-4328-9CD9-B9C25C065287}" type="slidenum">
              <a:rPr lang="lt-LT" smtClean="0"/>
              <a:pPr/>
              <a:t>‹#›</a:t>
            </a:fld>
            <a:endParaRPr lang="lt-LT"/>
          </a:p>
        </p:txBody>
      </p:sp>
    </p:spTree>
    <p:extLst>
      <p:ext uri="{BB962C8B-B14F-4D97-AF65-F5344CB8AC3E}">
        <p14:creationId xmlns:p14="http://schemas.microsoft.com/office/powerpoint/2010/main" val="1166721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623888" y="1709739"/>
            <a:ext cx="7886700" cy="2852737"/>
          </a:xfrm>
        </p:spPr>
        <p:txBody>
          <a:bodyPr anchor="b"/>
          <a:lstStyle>
            <a:lvl1pPr>
              <a:defRPr sz="4500"/>
            </a:lvl1pPr>
          </a:lstStyle>
          <a:p>
            <a:r>
              <a:rPr lang="lt-LT"/>
              <a:t>Spustelėję redag. ruoš. pavad. stilių</a:t>
            </a:r>
          </a:p>
        </p:txBody>
      </p:sp>
      <p:sp>
        <p:nvSpPr>
          <p:cNvPr id="3" name="Teksto vietos rezervavimo ženklas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lt-LT"/>
              <a:t>Redaguoti šablono teksto stilius</a:t>
            </a:r>
          </a:p>
        </p:txBody>
      </p:sp>
      <p:sp>
        <p:nvSpPr>
          <p:cNvPr id="4" name="Datos vietos rezervavimo ženklas 3"/>
          <p:cNvSpPr>
            <a:spLocks noGrp="1"/>
          </p:cNvSpPr>
          <p:nvPr>
            <p:ph type="dt" sz="half" idx="10"/>
          </p:nvPr>
        </p:nvSpPr>
        <p:spPr/>
        <p:txBody>
          <a:bodyPr/>
          <a:lstStyle/>
          <a:p>
            <a:fld id="{22ED4368-69FB-4A69-B617-E0F1189DA453}" type="datetimeFigureOut">
              <a:rPr lang="lt-LT" smtClean="0"/>
              <a:pPr/>
              <a:t>2023-05-26</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2683ABCB-12DA-4328-9CD9-B9C25C065287}" type="slidenum">
              <a:rPr lang="lt-LT" smtClean="0"/>
              <a:pPr/>
              <a:t>‹#›</a:t>
            </a:fld>
            <a:endParaRPr lang="lt-LT"/>
          </a:p>
        </p:txBody>
      </p:sp>
    </p:spTree>
    <p:extLst>
      <p:ext uri="{BB962C8B-B14F-4D97-AF65-F5344CB8AC3E}">
        <p14:creationId xmlns:p14="http://schemas.microsoft.com/office/powerpoint/2010/main" val="1873423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p>
        </p:txBody>
      </p:sp>
      <p:sp>
        <p:nvSpPr>
          <p:cNvPr id="3" name="Turinio vietos rezervavimo ženklas 2"/>
          <p:cNvSpPr>
            <a:spLocks noGrp="1"/>
          </p:cNvSpPr>
          <p:nvPr>
            <p:ph sz="half" idx="1"/>
          </p:nvPr>
        </p:nvSpPr>
        <p:spPr>
          <a:xfrm>
            <a:off x="628650" y="1825625"/>
            <a:ext cx="3886200" cy="4351338"/>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urinio vietos rezervavimo ženklas 3"/>
          <p:cNvSpPr>
            <a:spLocks noGrp="1"/>
          </p:cNvSpPr>
          <p:nvPr>
            <p:ph sz="half" idx="2"/>
          </p:nvPr>
        </p:nvSpPr>
        <p:spPr>
          <a:xfrm>
            <a:off x="4629150" y="1825625"/>
            <a:ext cx="3886200" cy="4351338"/>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Datos vietos rezervavimo ženklas 4"/>
          <p:cNvSpPr>
            <a:spLocks noGrp="1"/>
          </p:cNvSpPr>
          <p:nvPr>
            <p:ph type="dt" sz="half" idx="10"/>
          </p:nvPr>
        </p:nvSpPr>
        <p:spPr/>
        <p:txBody>
          <a:bodyPr/>
          <a:lstStyle/>
          <a:p>
            <a:fld id="{22ED4368-69FB-4A69-B617-E0F1189DA453}" type="datetimeFigureOut">
              <a:rPr lang="lt-LT" smtClean="0"/>
              <a:pPr/>
              <a:t>2023-05-26</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2683ABCB-12DA-4328-9CD9-B9C25C065287}" type="slidenum">
              <a:rPr lang="lt-LT" smtClean="0"/>
              <a:pPr/>
              <a:t>‹#›</a:t>
            </a:fld>
            <a:endParaRPr lang="lt-LT"/>
          </a:p>
        </p:txBody>
      </p:sp>
    </p:spTree>
    <p:extLst>
      <p:ext uri="{BB962C8B-B14F-4D97-AF65-F5344CB8AC3E}">
        <p14:creationId xmlns:p14="http://schemas.microsoft.com/office/powerpoint/2010/main" val="1044081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629841" y="365126"/>
            <a:ext cx="7886700" cy="1325563"/>
          </a:xfrm>
        </p:spPr>
        <p:txBody>
          <a:bodyPr/>
          <a:lstStyle/>
          <a:p>
            <a:r>
              <a:rPr lang="lt-LT"/>
              <a:t>Spustelėję redag. ruoš. pavad. stilių</a:t>
            </a:r>
          </a:p>
        </p:txBody>
      </p:sp>
      <p:sp>
        <p:nvSpPr>
          <p:cNvPr id="3" name="Teksto vietos rezervavimo ženklas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lt-LT"/>
              <a:t>Redaguoti šablono teksto stilius</a:t>
            </a:r>
          </a:p>
        </p:txBody>
      </p:sp>
      <p:sp>
        <p:nvSpPr>
          <p:cNvPr id="4" name="Turinio vietos rezervavimo ženklas 3"/>
          <p:cNvSpPr>
            <a:spLocks noGrp="1"/>
          </p:cNvSpPr>
          <p:nvPr>
            <p:ph sz="half" idx="2"/>
          </p:nvPr>
        </p:nvSpPr>
        <p:spPr>
          <a:xfrm>
            <a:off x="629842" y="2505075"/>
            <a:ext cx="3868340" cy="3684588"/>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Teksto vietos rezervavimo ženklas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lt-LT"/>
              <a:t>Redaguoti šablono teksto stilius</a:t>
            </a:r>
          </a:p>
        </p:txBody>
      </p:sp>
      <p:sp>
        <p:nvSpPr>
          <p:cNvPr id="6" name="Turinio vietos rezervavimo ženklas 5"/>
          <p:cNvSpPr>
            <a:spLocks noGrp="1"/>
          </p:cNvSpPr>
          <p:nvPr>
            <p:ph sz="quarter" idx="4"/>
          </p:nvPr>
        </p:nvSpPr>
        <p:spPr>
          <a:xfrm>
            <a:off x="4629150" y="2505075"/>
            <a:ext cx="3887391" cy="3684588"/>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7" name="Datos vietos rezervavimo ženklas 6"/>
          <p:cNvSpPr>
            <a:spLocks noGrp="1"/>
          </p:cNvSpPr>
          <p:nvPr>
            <p:ph type="dt" sz="half" idx="10"/>
          </p:nvPr>
        </p:nvSpPr>
        <p:spPr/>
        <p:txBody>
          <a:bodyPr/>
          <a:lstStyle/>
          <a:p>
            <a:fld id="{22ED4368-69FB-4A69-B617-E0F1189DA453}" type="datetimeFigureOut">
              <a:rPr lang="lt-LT" smtClean="0"/>
              <a:pPr/>
              <a:t>2023-05-26</a:t>
            </a:fld>
            <a:endParaRPr lang="lt-LT"/>
          </a:p>
        </p:txBody>
      </p:sp>
      <p:sp>
        <p:nvSpPr>
          <p:cNvPr id="8" name="Poraštės vietos rezervavimo ženklas 7"/>
          <p:cNvSpPr>
            <a:spLocks noGrp="1"/>
          </p:cNvSpPr>
          <p:nvPr>
            <p:ph type="ftr" sz="quarter" idx="11"/>
          </p:nvPr>
        </p:nvSpPr>
        <p:spPr/>
        <p:txBody>
          <a:bodyPr/>
          <a:lstStyle/>
          <a:p>
            <a:endParaRPr lang="lt-LT"/>
          </a:p>
        </p:txBody>
      </p:sp>
      <p:sp>
        <p:nvSpPr>
          <p:cNvPr id="9" name="Skaidrės numerio vietos rezervavimo ženklas 8"/>
          <p:cNvSpPr>
            <a:spLocks noGrp="1"/>
          </p:cNvSpPr>
          <p:nvPr>
            <p:ph type="sldNum" sz="quarter" idx="12"/>
          </p:nvPr>
        </p:nvSpPr>
        <p:spPr/>
        <p:txBody>
          <a:bodyPr/>
          <a:lstStyle/>
          <a:p>
            <a:fld id="{2683ABCB-12DA-4328-9CD9-B9C25C065287}" type="slidenum">
              <a:rPr lang="lt-LT" smtClean="0"/>
              <a:pPr/>
              <a:t>‹#›</a:t>
            </a:fld>
            <a:endParaRPr lang="lt-LT"/>
          </a:p>
        </p:txBody>
      </p:sp>
    </p:spTree>
    <p:extLst>
      <p:ext uri="{BB962C8B-B14F-4D97-AF65-F5344CB8AC3E}">
        <p14:creationId xmlns:p14="http://schemas.microsoft.com/office/powerpoint/2010/main" val="1955858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p>
        </p:txBody>
      </p:sp>
      <p:sp>
        <p:nvSpPr>
          <p:cNvPr id="3" name="Datos vietos rezervavimo ženklas 2"/>
          <p:cNvSpPr>
            <a:spLocks noGrp="1"/>
          </p:cNvSpPr>
          <p:nvPr>
            <p:ph type="dt" sz="half" idx="10"/>
          </p:nvPr>
        </p:nvSpPr>
        <p:spPr/>
        <p:txBody>
          <a:bodyPr/>
          <a:lstStyle/>
          <a:p>
            <a:fld id="{22ED4368-69FB-4A69-B617-E0F1189DA453}" type="datetimeFigureOut">
              <a:rPr lang="lt-LT" smtClean="0"/>
              <a:pPr/>
              <a:t>2023-05-26</a:t>
            </a:fld>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2683ABCB-12DA-4328-9CD9-B9C25C065287}" type="slidenum">
              <a:rPr lang="lt-LT" smtClean="0"/>
              <a:pPr/>
              <a:t>‹#›</a:t>
            </a:fld>
            <a:endParaRPr lang="lt-LT"/>
          </a:p>
        </p:txBody>
      </p:sp>
    </p:spTree>
    <p:extLst>
      <p:ext uri="{BB962C8B-B14F-4D97-AF65-F5344CB8AC3E}">
        <p14:creationId xmlns:p14="http://schemas.microsoft.com/office/powerpoint/2010/main" val="450096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22ED4368-69FB-4A69-B617-E0F1189DA453}" type="datetimeFigureOut">
              <a:rPr lang="lt-LT" smtClean="0"/>
              <a:pPr/>
              <a:t>2023-05-26</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2683ABCB-12DA-4328-9CD9-B9C25C065287}" type="slidenum">
              <a:rPr lang="lt-LT" smtClean="0"/>
              <a:pPr/>
              <a:t>‹#›</a:t>
            </a:fld>
            <a:endParaRPr lang="lt-LT"/>
          </a:p>
        </p:txBody>
      </p:sp>
    </p:spTree>
    <p:extLst>
      <p:ext uri="{BB962C8B-B14F-4D97-AF65-F5344CB8AC3E}">
        <p14:creationId xmlns:p14="http://schemas.microsoft.com/office/powerpoint/2010/main" val="1454490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629841" y="457200"/>
            <a:ext cx="2949178" cy="1600200"/>
          </a:xfrm>
        </p:spPr>
        <p:txBody>
          <a:bodyPr anchor="b"/>
          <a:lstStyle>
            <a:lvl1pPr>
              <a:defRPr sz="2400"/>
            </a:lvl1pPr>
          </a:lstStyle>
          <a:p>
            <a:r>
              <a:rPr lang="lt-LT"/>
              <a:t>Spustelėję redag. ruoš. pavad. stilių</a:t>
            </a:r>
          </a:p>
        </p:txBody>
      </p:sp>
      <p:sp>
        <p:nvSpPr>
          <p:cNvPr id="3" name="Turinio vietos rezervavimo ženklas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eksto vietos rezervavimo ženklas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lt-LT"/>
              <a:t>Redaguoti šablono teksto stilius</a:t>
            </a:r>
          </a:p>
        </p:txBody>
      </p:sp>
      <p:sp>
        <p:nvSpPr>
          <p:cNvPr id="5" name="Datos vietos rezervavimo ženklas 4"/>
          <p:cNvSpPr>
            <a:spLocks noGrp="1"/>
          </p:cNvSpPr>
          <p:nvPr>
            <p:ph type="dt" sz="half" idx="10"/>
          </p:nvPr>
        </p:nvSpPr>
        <p:spPr/>
        <p:txBody>
          <a:bodyPr/>
          <a:lstStyle/>
          <a:p>
            <a:fld id="{22ED4368-69FB-4A69-B617-E0F1189DA453}" type="datetimeFigureOut">
              <a:rPr lang="lt-LT" smtClean="0"/>
              <a:pPr/>
              <a:t>2023-05-26</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2683ABCB-12DA-4328-9CD9-B9C25C065287}" type="slidenum">
              <a:rPr lang="lt-LT" smtClean="0"/>
              <a:pPr/>
              <a:t>‹#›</a:t>
            </a:fld>
            <a:endParaRPr lang="lt-LT"/>
          </a:p>
        </p:txBody>
      </p:sp>
    </p:spTree>
    <p:extLst>
      <p:ext uri="{BB962C8B-B14F-4D97-AF65-F5344CB8AC3E}">
        <p14:creationId xmlns:p14="http://schemas.microsoft.com/office/powerpoint/2010/main" val="1490546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629841" y="457200"/>
            <a:ext cx="2949178" cy="1600200"/>
          </a:xfrm>
        </p:spPr>
        <p:txBody>
          <a:bodyPr anchor="b"/>
          <a:lstStyle>
            <a:lvl1pPr>
              <a:defRPr sz="2400"/>
            </a:lvl1pPr>
          </a:lstStyle>
          <a:p>
            <a:r>
              <a:rPr lang="lt-LT"/>
              <a:t>Spustelėję redag. ruoš. pavad. stilių</a:t>
            </a:r>
          </a:p>
        </p:txBody>
      </p:sp>
      <p:sp>
        <p:nvSpPr>
          <p:cNvPr id="3" name="Paveikslėlio vietos rezervavimo ženklas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lt-LT"/>
          </a:p>
        </p:txBody>
      </p:sp>
      <p:sp>
        <p:nvSpPr>
          <p:cNvPr id="4" name="Teksto vietos rezervavimo ženklas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lt-LT"/>
              <a:t>Redaguoti šablono teksto stilius</a:t>
            </a:r>
          </a:p>
        </p:txBody>
      </p:sp>
      <p:sp>
        <p:nvSpPr>
          <p:cNvPr id="5" name="Datos vietos rezervavimo ženklas 4"/>
          <p:cNvSpPr>
            <a:spLocks noGrp="1"/>
          </p:cNvSpPr>
          <p:nvPr>
            <p:ph type="dt" sz="half" idx="10"/>
          </p:nvPr>
        </p:nvSpPr>
        <p:spPr/>
        <p:txBody>
          <a:bodyPr/>
          <a:lstStyle/>
          <a:p>
            <a:fld id="{22ED4368-69FB-4A69-B617-E0F1189DA453}" type="datetimeFigureOut">
              <a:rPr lang="lt-LT" smtClean="0"/>
              <a:pPr/>
              <a:t>2023-05-26</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2683ABCB-12DA-4328-9CD9-B9C25C065287}" type="slidenum">
              <a:rPr lang="lt-LT" smtClean="0"/>
              <a:pPr/>
              <a:t>‹#›</a:t>
            </a:fld>
            <a:endParaRPr lang="lt-LT"/>
          </a:p>
        </p:txBody>
      </p:sp>
    </p:spTree>
    <p:extLst>
      <p:ext uri="{BB962C8B-B14F-4D97-AF65-F5344CB8AC3E}">
        <p14:creationId xmlns:p14="http://schemas.microsoft.com/office/powerpoint/2010/main" val="1497307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lt-LT"/>
              <a:t>Spustelėję redag. ruoš. pavad. stilių</a:t>
            </a:r>
          </a:p>
        </p:txBody>
      </p:sp>
      <p:sp>
        <p:nvSpPr>
          <p:cNvPr id="3" name="Teksto vietos rezervavimo ženklas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2ED4368-69FB-4A69-B617-E0F1189DA453}" type="datetimeFigureOut">
              <a:rPr lang="lt-LT" smtClean="0"/>
              <a:pPr/>
              <a:t>2023-05-26</a:t>
            </a:fld>
            <a:endParaRPr lang="lt-LT"/>
          </a:p>
        </p:txBody>
      </p:sp>
      <p:sp>
        <p:nvSpPr>
          <p:cNvPr id="5" name="Poraštės vietos rezervavimo ženklas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lt-LT"/>
          </a:p>
        </p:txBody>
      </p:sp>
      <p:sp>
        <p:nvSpPr>
          <p:cNvPr id="6" name="Skaidrės numerio vietos rezervavimo ženklas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683ABCB-12DA-4328-9CD9-B9C25C065287}" type="slidenum">
              <a:rPr lang="lt-LT" smtClean="0"/>
              <a:pPr/>
              <a:t>‹#›</a:t>
            </a:fld>
            <a:endParaRPr lang="lt-LT"/>
          </a:p>
        </p:txBody>
      </p:sp>
    </p:spTree>
    <p:extLst>
      <p:ext uri="{BB962C8B-B14F-4D97-AF65-F5344CB8AC3E}">
        <p14:creationId xmlns:p14="http://schemas.microsoft.com/office/powerpoint/2010/main" val="3960568133"/>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lt-L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ctrTitle"/>
          </p:nvPr>
        </p:nvSpPr>
        <p:spPr/>
        <p:style>
          <a:lnRef idx="1">
            <a:schemeClr val="accent6"/>
          </a:lnRef>
          <a:fillRef idx="2">
            <a:schemeClr val="accent6"/>
          </a:fillRef>
          <a:effectRef idx="1">
            <a:schemeClr val="accent6"/>
          </a:effectRef>
          <a:fontRef idx="minor">
            <a:schemeClr val="dk1"/>
          </a:fontRef>
        </p:style>
        <p:txBody>
          <a:bodyPr>
            <a:normAutofit/>
          </a:bodyPr>
          <a:lstStyle/>
          <a:p>
            <a:r>
              <a:rPr lang="lt-LT" sz="3200" b="1" dirty="0">
                <a:solidFill>
                  <a:schemeClr val="tx1">
                    <a:lumMod val="75000"/>
                    <a:lumOff val="25000"/>
                  </a:schemeClr>
                </a:solidFill>
              </a:rPr>
              <a:t>Iš užsienio grįžusių mokinių </a:t>
            </a:r>
            <a:r>
              <a:rPr lang="lt-LT" sz="3200" b="1" dirty="0" err="1">
                <a:solidFill>
                  <a:schemeClr val="tx1">
                    <a:lumMod val="75000"/>
                    <a:lumOff val="25000"/>
                  </a:schemeClr>
                </a:solidFill>
              </a:rPr>
              <a:t>įtrauktis</a:t>
            </a:r>
            <a:r>
              <a:rPr lang="lt-LT" sz="3200" b="1" dirty="0">
                <a:solidFill>
                  <a:schemeClr val="tx1">
                    <a:lumMod val="75000"/>
                    <a:lumOff val="25000"/>
                  </a:schemeClr>
                </a:solidFill>
              </a:rPr>
              <a:t> per praktinę veiklą</a:t>
            </a:r>
          </a:p>
        </p:txBody>
      </p:sp>
      <p:sp>
        <p:nvSpPr>
          <p:cNvPr id="3" name="Paantraštė 2"/>
          <p:cNvSpPr>
            <a:spLocks noGrp="1"/>
          </p:cNvSpPr>
          <p:nvPr>
            <p:ph type="subTitle" idx="1"/>
          </p:nvPr>
        </p:nvSpPr>
        <p:spPr/>
        <p:style>
          <a:lnRef idx="1">
            <a:schemeClr val="accent3"/>
          </a:lnRef>
          <a:fillRef idx="2">
            <a:schemeClr val="accent3"/>
          </a:fillRef>
          <a:effectRef idx="1">
            <a:schemeClr val="accent3"/>
          </a:effectRef>
          <a:fontRef idx="minor">
            <a:schemeClr val="dk1"/>
          </a:fontRef>
        </p:style>
        <p:txBody>
          <a:bodyPr>
            <a:normAutofit/>
          </a:bodyPr>
          <a:lstStyle/>
          <a:p>
            <a:r>
              <a:rPr lang="lt-LT" dirty="0">
                <a:solidFill>
                  <a:schemeClr val="bg2">
                    <a:lumMod val="25000"/>
                  </a:schemeClr>
                </a:solidFill>
              </a:rPr>
              <a:t>Vilniaus lietuvių namų</a:t>
            </a:r>
          </a:p>
          <a:p>
            <a:r>
              <a:rPr lang="lt-LT" dirty="0">
                <a:solidFill>
                  <a:schemeClr val="bg2">
                    <a:lumMod val="25000"/>
                  </a:schemeClr>
                </a:solidFill>
              </a:rPr>
              <a:t>Technologijų mokytoja ekspertė </a:t>
            </a:r>
          </a:p>
          <a:p>
            <a:r>
              <a:rPr lang="lt-LT" dirty="0">
                <a:solidFill>
                  <a:schemeClr val="bg2">
                    <a:lumMod val="25000"/>
                  </a:schemeClr>
                </a:solidFill>
              </a:rPr>
              <a:t>Edita </a:t>
            </a:r>
            <a:r>
              <a:rPr lang="lt-LT" dirty="0" err="1">
                <a:solidFill>
                  <a:schemeClr val="bg2">
                    <a:lumMod val="25000"/>
                  </a:schemeClr>
                </a:solidFill>
              </a:rPr>
              <a:t>Juozėnienė</a:t>
            </a:r>
            <a:endParaRPr lang="lt-LT" dirty="0">
              <a:solidFill>
                <a:schemeClr val="bg2">
                  <a:lumMod val="25000"/>
                </a:schemeClr>
              </a:solidFill>
            </a:endParaRPr>
          </a:p>
          <a:p>
            <a:r>
              <a:rPr lang="lt-LT" dirty="0">
                <a:solidFill>
                  <a:schemeClr val="bg2">
                    <a:lumMod val="25000"/>
                  </a:schemeClr>
                </a:solidFill>
              </a:rPr>
              <a:t>2023-05-22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a:t>Gabių vaikų atskleidimas</a:t>
            </a:r>
          </a:p>
        </p:txBody>
      </p:sp>
      <p:pic>
        <p:nvPicPr>
          <p:cNvPr id="4" name="Turinio vietos rezervavimo ženklas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294157" y="1793218"/>
            <a:ext cx="2467471" cy="1850603"/>
          </a:xfrm>
        </p:spPr>
      </p:pic>
      <p:pic>
        <p:nvPicPr>
          <p:cNvPr id="5" name="Paveikslėlis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9792" y="1484784"/>
            <a:ext cx="3106241" cy="2329681"/>
          </a:xfrm>
          <a:prstGeom prst="rect">
            <a:avLst/>
          </a:prstGeom>
        </p:spPr>
      </p:pic>
      <p:pic>
        <p:nvPicPr>
          <p:cNvPr id="6" name="Paveikslėlis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635384" y="2612374"/>
            <a:ext cx="3573016" cy="2679762"/>
          </a:xfrm>
          <a:prstGeom prst="rect">
            <a:avLst/>
          </a:prstGeom>
        </p:spPr>
      </p:pic>
      <p:pic>
        <p:nvPicPr>
          <p:cNvPr id="7" name="Paveikslėlis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3468300" y="4263867"/>
            <a:ext cx="2492896" cy="1869672"/>
          </a:xfrm>
          <a:prstGeom prst="rect">
            <a:avLst/>
          </a:prstGeom>
        </p:spPr>
      </p:pic>
    </p:spTree>
    <p:extLst>
      <p:ext uri="{BB962C8B-B14F-4D97-AF65-F5344CB8AC3E}">
        <p14:creationId xmlns:p14="http://schemas.microsoft.com/office/powerpoint/2010/main" val="610906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024" y="764704"/>
            <a:ext cx="3552165" cy="2664124"/>
          </a:xfrm>
          <a:prstGeom prst="rect">
            <a:avLst/>
          </a:prstGeom>
        </p:spPr>
      </p:pic>
      <p:pic>
        <p:nvPicPr>
          <p:cNvPr id="3" name="Paveikslėlis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306" y="3861048"/>
            <a:ext cx="3515883" cy="2636912"/>
          </a:xfrm>
          <a:prstGeom prst="rect">
            <a:avLst/>
          </a:prstGeom>
        </p:spPr>
      </p:pic>
      <p:pic>
        <p:nvPicPr>
          <p:cNvPr id="4" name="Paveikslėlis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7984" y="764704"/>
            <a:ext cx="3659571" cy="2634436"/>
          </a:xfrm>
          <a:prstGeom prst="rect">
            <a:avLst/>
          </a:prstGeom>
        </p:spPr>
      </p:pic>
      <p:pic>
        <p:nvPicPr>
          <p:cNvPr id="5" name="Paveikslėlis 4"/>
          <p:cNvPicPr>
            <a:picLocks noChangeAspect="1"/>
          </p:cNvPicPr>
          <p:nvPr/>
        </p:nvPicPr>
        <p:blipFill>
          <a:blip r:embed="rId5"/>
          <a:stretch>
            <a:fillRect/>
          </a:stretch>
        </p:blipFill>
        <p:spPr>
          <a:xfrm>
            <a:off x="4139952" y="3861048"/>
            <a:ext cx="4585052" cy="2520280"/>
          </a:xfrm>
          <a:prstGeom prst="rect">
            <a:avLst/>
          </a:prstGeom>
        </p:spPr>
      </p:pic>
    </p:spTree>
    <p:extLst>
      <p:ext uri="{BB962C8B-B14F-4D97-AF65-F5344CB8AC3E}">
        <p14:creationId xmlns:p14="http://schemas.microsoft.com/office/powerpoint/2010/main" val="928026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b="1" dirty="0"/>
              <a:t>Integruoti su kitais dalykais</a:t>
            </a:r>
            <a:br>
              <a:rPr lang="lt-LT" b="1" dirty="0"/>
            </a:br>
            <a:endParaRPr lang="lt-LT" dirty="0"/>
          </a:p>
        </p:txBody>
      </p:sp>
      <p:sp>
        <p:nvSpPr>
          <p:cNvPr id="3" name="Turinio vietos rezervavimo ženklas 2"/>
          <p:cNvSpPr>
            <a:spLocks noGrp="1"/>
          </p:cNvSpPr>
          <p:nvPr>
            <p:ph idx="1"/>
          </p:nvPr>
        </p:nvSpPr>
        <p:spPr/>
        <p:txBody>
          <a:bodyPr/>
          <a:lstStyle/>
          <a:p>
            <a:endParaRPr lang="lt-LT" dirty="0"/>
          </a:p>
        </p:txBody>
      </p:sp>
      <p:pic>
        <p:nvPicPr>
          <p:cNvPr id="16" name="Paveikslėlis 15"/>
          <p:cNvPicPr>
            <a:picLocks noChangeAspect="1"/>
          </p:cNvPicPr>
          <p:nvPr/>
        </p:nvPicPr>
        <p:blipFill>
          <a:blip r:embed="rId2"/>
          <a:stretch>
            <a:fillRect/>
          </a:stretch>
        </p:blipFill>
        <p:spPr>
          <a:xfrm>
            <a:off x="621518" y="1811597"/>
            <a:ext cx="7056784" cy="4261166"/>
          </a:xfrm>
          <a:prstGeom prst="rect">
            <a:avLst/>
          </a:prstGeom>
        </p:spPr>
      </p:pic>
    </p:spTree>
    <p:extLst>
      <p:ext uri="{BB962C8B-B14F-4D97-AF65-F5344CB8AC3E}">
        <p14:creationId xmlns:p14="http://schemas.microsoft.com/office/powerpoint/2010/main" val="3372963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dirty="0"/>
              <a:t>Tikslingas lietuvių kalbos naudojimas</a:t>
            </a:r>
          </a:p>
        </p:txBody>
      </p:sp>
      <p:sp>
        <p:nvSpPr>
          <p:cNvPr id="3" name="Turinio vietos rezervavimo ženklas 2"/>
          <p:cNvSpPr>
            <a:spLocks noGrp="1"/>
          </p:cNvSpPr>
          <p:nvPr>
            <p:ph idx="1"/>
          </p:nvPr>
        </p:nvSpPr>
        <p:spPr>
          <a:xfrm>
            <a:off x="680251" y="1772816"/>
            <a:ext cx="7886700" cy="4351338"/>
          </a:xfrm>
        </p:spPr>
        <p:txBody>
          <a:bodyPr/>
          <a:lstStyle/>
          <a:p>
            <a:r>
              <a:rPr lang="lt-LT" dirty="0"/>
              <a:t>Pristatymų rengimas.</a:t>
            </a:r>
          </a:p>
          <a:p>
            <a:r>
              <a:rPr lang="lt-LT" dirty="0" smtClean="0"/>
              <a:t>Kryžiažodžių kūrimas</a:t>
            </a:r>
            <a:endParaRPr lang="lt-LT" dirty="0"/>
          </a:p>
          <a:p>
            <a:r>
              <a:rPr lang="lt-LT" dirty="0"/>
              <a:t>Tinkamų žodžių paieška</a:t>
            </a:r>
          </a:p>
          <a:p>
            <a:r>
              <a:rPr lang="lt-LT" dirty="0"/>
              <a:t>Ir mokėjimas kalbėti pristatant darbą</a:t>
            </a:r>
          </a:p>
        </p:txBody>
      </p:sp>
      <p:pic>
        <p:nvPicPr>
          <p:cNvPr id="4" name="Paveikslėlis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426321" y="3420849"/>
            <a:ext cx="2296280" cy="3061706"/>
          </a:xfrm>
          <a:prstGeom prst="rect">
            <a:avLst/>
          </a:prstGeom>
        </p:spPr>
      </p:pic>
      <p:pic>
        <p:nvPicPr>
          <p:cNvPr id="5" name="Paveikslėlis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334835" y="3410909"/>
            <a:ext cx="2206452" cy="2941936"/>
          </a:xfrm>
          <a:prstGeom prst="rect">
            <a:avLst/>
          </a:prstGeom>
        </p:spPr>
      </p:pic>
      <p:pic>
        <p:nvPicPr>
          <p:cNvPr id="6" name="Paveikslėlis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5440863" y="1085951"/>
            <a:ext cx="2188841" cy="2918454"/>
          </a:xfrm>
          <a:prstGeom prst="rect">
            <a:avLst/>
          </a:prstGeom>
        </p:spPr>
      </p:pic>
    </p:spTree>
    <p:extLst>
      <p:ext uri="{BB962C8B-B14F-4D97-AF65-F5344CB8AC3E}">
        <p14:creationId xmlns:p14="http://schemas.microsoft.com/office/powerpoint/2010/main" val="2010471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r>
              <a:rPr lang="lt-LT" dirty="0"/>
              <a:t>Išvados</a:t>
            </a:r>
          </a:p>
        </p:txBody>
      </p:sp>
      <p:sp>
        <p:nvSpPr>
          <p:cNvPr id="3" name="Turinio vietos rezervavimo ženklas 2"/>
          <p:cNvSpPr>
            <a:spLocks noGrp="1"/>
          </p:cNvSpPr>
          <p:nvPr>
            <p:ph idx="1"/>
          </p:nvPr>
        </p:nvSpPr>
        <p:spPr/>
        <p:style>
          <a:lnRef idx="2">
            <a:schemeClr val="accent6"/>
          </a:lnRef>
          <a:fillRef idx="1">
            <a:schemeClr val="lt1"/>
          </a:fillRef>
          <a:effectRef idx="0">
            <a:schemeClr val="accent6"/>
          </a:effectRef>
          <a:fontRef idx="minor">
            <a:schemeClr val="dk1"/>
          </a:fontRef>
        </p:style>
        <p:txBody>
          <a:bodyPr>
            <a:normAutofit/>
          </a:bodyPr>
          <a:lstStyle/>
          <a:p>
            <a:r>
              <a:rPr lang="lt-LT" dirty="0"/>
              <a:t>Atvykusių iš užsienio mokinių </a:t>
            </a:r>
            <a:r>
              <a:rPr lang="lt-LT" dirty="0" err="1"/>
              <a:t>įtrauktis</a:t>
            </a:r>
            <a:r>
              <a:rPr lang="lt-LT" dirty="0"/>
              <a:t> technologijų</a:t>
            </a:r>
          </a:p>
          <a:p>
            <a:pPr>
              <a:buNone/>
            </a:pPr>
            <a:r>
              <a:rPr lang="lt-LT" dirty="0"/>
              <a:t>   pamokoje suteikia laisvę mokinių idėjoms, saviraiškai, technologiniams procesams, netikėtiems rezultatams. </a:t>
            </a:r>
          </a:p>
          <a:p>
            <a:r>
              <a:rPr lang="lt-LT" dirty="0"/>
              <a:t>Moko gerbti draugų idėjas, skatina savarankišką požiūrį. </a:t>
            </a:r>
          </a:p>
          <a:p>
            <a:r>
              <a:rPr lang="lt-LT" dirty="0"/>
              <a:t>Mokytojo veikla ypatinga tuo, kad ji padeda įsitraukti mokiniui atsiskleisti kaip kūrėjui, </a:t>
            </a:r>
            <a:r>
              <a:rPr lang="pt-BR" dirty="0"/>
              <a:t>neieškodamas tik „gabiųjų“ ir „talentingųjų“, o naudodamas</a:t>
            </a:r>
            <a:r>
              <a:rPr lang="lt-LT" dirty="0"/>
              <a:t> tinkamą metodą pažadina kiekvienoje asmenybėje glūdinčius sugebėjimus ir gebėjimus.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a:t>                        Ačiū už dėmesį</a:t>
            </a:r>
          </a:p>
        </p:txBody>
      </p:sp>
      <p:pic>
        <p:nvPicPr>
          <p:cNvPr id="4" name="Turinio vietos rezervavimo ženklas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67744" y="1484784"/>
            <a:ext cx="4010002" cy="4351338"/>
          </a:xfrm>
        </p:spPr>
      </p:pic>
    </p:spTree>
    <p:extLst>
      <p:ext uri="{BB962C8B-B14F-4D97-AF65-F5344CB8AC3E}">
        <p14:creationId xmlns:p14="http://schemas.microsoft.com/office/powerpoint/2010/main" val="4285985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dirty="0"/>
              <a:t>Pagrindinis įtraukusis ugdymo uždavinys mokykloje</a:t>
            </a:r>
          </a:p>
        </p:txBody>
      </p:sp>
      <p:sp>
        <p:nvSpPr>
          <p:cNvPr id="3" name="Turinio vietos rezervavimo ženklas 2"/>
          <p:cNvSpPr>
            <a:spLocks noGrp="1"/>
          </p:cNvSpPr>
          <p:nvPr>
            <p:ph idx="1"/>
          </p:nvPr>
        </p:nvSpPr>
        <p:spPr/>
        <p:txBody>
          <a:bodyPr/>
          <a:lstStyle/>
          <a:p>
            <a:pPr marL="0" indent="0">
              <a:buNone/>
            </a:pPr>
            <a:r>
              <a:rPr lang="lt-LT" dirty="0"/>
              <a:t>Kokybiškas ugdymas kiekvienam mokiniui </a:t>
            </a:r>
            <a:r>
              <a:rPr lang="pt-BR" dirty="0"/>
              <a:t>pagal jų poreikius ir galimybes</a:t>
            </a:r>
            <a:r>
              <a:rPr lang="lt-LT" dirty="0"/>
              <a:t>.</a:t>
            </a:r>
          </a:p>
        </p:txBody>
      </p:sp>
    </p:spTree>
    <p:extLst>
      <p:ext uri="{BB962C8B-B14F-4D97-AF65-F5344CB8AC3E}">
        <p14:creationId xmlns:p14="http://schemas.microsoft.com/office/powerpoint/2010/main" val="4288545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style>
          <a:lnRef idx="3">
            <a:schemeClr val="lt1"/>
          </a:lnRef>
          <a:fillRef idx="1">
            <a:schemeClr val="accent4"/>
          </a:fillRef>
          <a:effectRef idx="1">
            <a:schemeClr val="accent4"/>
          </a:effectRef>
          <a:fontRef idx="minor">
            <a:schemeClr val="lt1"/>
          </a:fontRef>
        </p:style>
        <p:txBody>
          <a:bodyPr/>
          <a:lstStyle/>
          <a:p>
            <a:r>
              <a:rPr lang="lt-LT" b="1" dirty="0"/>
              <a:t>Sėkmingas mokymas</a:t>
            </a:r>
            <a:endParaRPr lang="en-US" b="1" dirty="0"/>
          </a:p>
        </p:txBody>
      </p:sp>
      <p:sp>
        <p:nvSpPr>
          <p:cNvPr id="12291" name="Rectangle 3"/>
          <p:cNvSpPr>
            <a:spLocks noGrp="1" noChangeArrowheads="1"/>
          </p:cNvSpPr>
          <p:nvPr>
            <p:ph idx="1"/>
          </p:nvPr>
        </p:nvSpPr>
        <p:spPr/>
        <p:style>
          <a:lnRef idx="2">
            <a:schemeClr val="accent4"/>
          </a:lnRef>
          <a:fillRef idx="1">
            <a:schemeClr val="lt1"/>
          </a:fillRef>
          <a:effectRef idx="0">
            <a:schemeClr val="accent4"/>
          </a:effectRef>
          <a:fontRef idx="minor">
            <a:schemeClr val="dk1"/>
          </a:fontRef>
        </p:style>
        <p:txBody>
          <a:bodyPr>
            <a:normAutofit/>
          </a:bodyPr>
          <a:lstStyle/>
          <a:p>
            <a:r>
              <a:rPr lang="lt-LT" sz="2400" dirty="0"/>
              <a:t>Mokytojas skatina mokinį mokytis ir įsivertinti;</a:t>
            </a:r>
          </a:p>
          <a:p>
            <a:r>
              <a:rPr lang="lt-LT" sz="2400" dirty="0"/>
              <a:t>Mokymas(</a:t>
            </a:r>
            <a:r>
              <a:rPr lang="lt-LT" sz="2400" dirty="0" err="1"/>
              <a:t>is</a:t>
            </a:r>
            <a:r>
              <a:rPr lang="lt-LT" sz="2400" dirty="0"/>
              <a:t>) grindžiamas atradimo džiaugsmu;</a:t>
            </a:r>
          </a:p>
          <a:p>
            <a:r>
              <a:rPr lang="lt-LT" sz="2400" dirty="0"/>
              <a:t>Visi mokiniai vienodai svarbūs ir individualiai gabūs;</a:t>
            </a:r>
          </a:p>
          <a:p>
            <a:r>
              <a:rPr lang="lt-LT" sz="2400" b="1" dirty="0"/>
              <a:t>Užduotys individualizuojamos ir diferencijuojamos;</a:t>
            </a:r>
          </a:p>
          <a:p>
            <a:r>
              <a:rPr lang="lt-LT" sz="2400" b="1" dirty="0"/>
              <a:t>Palanki mokymo aplinka;</a:t>
            </a:r>
          </a:p>
          <a:p>
            <a:r>
              <a:rPr lang="lt-LT" sz="2400" b="1" dirty="0"/>
              <a:t>Galimybė rinktis;</a:t>
            </a:r>
          </a:p>
          <a:p>
            <a:r>
              <a:rPr lang="lt-LT" sz="2400" dirty="0"/>
              <a:t>Mokymo medžiagos susiejimas su gyvenimo praktika ir mokinio poreikiais;</a:t>
            </a:r>
          </a:p>
          <a:p>
            <a:r>
              <a:rPr lang="lt-LT" sz="2400" dirty="0"/>
              <a:t>Tikslingas lietuvių kalbos mokymas;</a:t>
            </a:r>
          </a:p>
          <a:p>
            <a:r>
              <a:rPr lang="lt-LT" sz="2400" b="1" dirty="0"/>
              <a:t>Grįžtamoji informacija;</a:t>
            </a:r>
          </a:p>
          <a:p>
            <a:endParaRPr lang="en-US" sz="2400" dirty="0"/>
          </a:p>
          <a:p>
            <a:endParaRPr lang="en-GB" sz="2400" b="1" dirty="0"/>
          </a:p>
          <a:p>
            <a:endParaRPr lang="en-US" sz="1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dirty="0"/>
              <a:t>Galimybė rinktis :</a:t>
            </a:r>
          </a:p>
        </p:txBody>
      </p:sp>
      <p:sp>
        <p:nvSpPr>
          <p:cNvPr id="3" name="Turinio vietos rezervavimo ženklas 2"/>
          <p:cNvSpPr>
            <a:spLocks noGrp="1"/>
          </p:cNvSpPr>
          <p:nvPr>
            <p:ph idx="1"/>
          </p:nvPr>
        </p:nvSpPr>
        <p:spPr/>
        <p:txBody>
          <a:bodyPr>
            <a:normAutofit/>
          </a:bodyPr>
          <a:lstStyle/>
          <a:p>
            <a:r>
              <a:rPr lang="lt-LT" dirty="0"/>
              <a:t>Atlikti teorinį pristatymą naudojant informacines technologijas.</a:t>
            </a:r>
          </a:p>
          <a:p>
            <a:r>
              <a:rPr lang="lt-LT" dirty="0"/>
              <a:t>Atlikti praktinį darbą klasėje arba namuose pasirenkant  turimas priemones.</a:t>
            </a:r>
          </a:p>
          <a:p>
            <a:r>
              <a:rPr lang="lt-LT" dirty="0"/>
              <a:t>Atlikti integruotą darbą su mėgstamu dalyku, panaudojant  teoriją su praktika.</a:t>
            </a:r>
          </a:p>
          <a:p>
            <a:r>
              <a:rPr lang="lt-LT" dirty="0"/>
              <a:t>Daryti  projektą nuo pirminės idėjos iki rezultato pagal pateiktą temą komandoje</a:t>
            </a:r>
            <a:r>
              <a:rPr lang="lt-LT" b="1" dirty="0"/>
              <a:t>.</a:t>
            </a:r>
          </a:p>
        </p:txBody>
      </p:sp>
    </p:spTree>
    <p:extLst>
      <p:ext uri="{BB962C8B-B14F-4D97-AF65-F5344CB8AC3E}">
        <p14:creationId xmlns:p14="http://schemas.microsoft.com/office/powerpoint/2010/main" val="807702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sz="2700" b="1" dirty="0"/>
              <a:t>Užduotys individualizuojamos ir diferencijuojamos</a:t>
            </a:r>
            <a:r>
              <a:rPr lang="lt-LT" b="1" dirty="0"/>
              <a:t/>
            </a:r>
            <a:br>
              <a:rPr lang="lt-LT" b="1" dirty="0"/>
            </a:br>
            <a:endParaRPr lang="lt-LT" dirty="0"/>
          </a:p>
        </p:txBody>
      </p:sp>
      <p:sp>
        <p:nvSpPr>
          <p:cNvPr id="3" name="Turinio vietos rezervavimo ženklas 2"/>
          <p:cNvSpPr>
            <a:spLocks noGrp="1"/>
          </p:cNvSpPr>
          <p:nvPr>
            <p:ph idx="1"/>
          </p:nvPr>
        </p:nvSpPr>
        <p:spPr>
          <a:xfrm>
            <a:off x="630519" y="1844824"/>
            <a:ext cx="7886700" cy="4351338"/>
          </a:xfrm>
        </p:spPr>
        <p:txBody>
          <a:bodyPr>
            <a:normAutofit/>
          </a:bodyPr>
          <a:lstStyle/>
          <a:p>
            <a:r>
              <a:rPr lang="lt-LT" sz="1800" dirty="0"/>
              <a:t>Mokinį užduotis sudomina, kai jis gali pasirinkti: ar atlikti teorinį darbą, ar praktinį. Tokios užduotys ypač tinkamos šiuo metu, kai ne visų mokinių mokymosi aplinka, sąlygos vienodos. Nevienodi ir mokinių gebėjimai. Norisi, kad pateiktos užduotys sietųsi su mokinį supančia aplinka, metų laikais, o ypač kalendorinėmis ir valstybinėmis šventėmis.</a:t>
            </a:r>
          </a:p>
        </p:txBody>
      </p:sp>
      <p:pic>
        <p:nvPicPr>
          <p:cNvPr id="4" name="Paveikslėlis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3465693"/>
            <a:ext cx="2923095" cy="2469438"/>
          </a:xfrm>
          <a:prstGeom prst="rect">
            <a:avLst/>
          </a:prstGeom>
        </p:spPr>
      </p:pic>
      <p:pic>
        <p:nvPicPr>
          <p:cNvPr id="5" name="Paveikslėlis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4519" y="3465692"/>
            <a:ext cx="1675772" cy="2469439"/>
          </a:xfrm>
          <a:prstGeom prst="rect">
            <a:avLst/>
          </a:prstGeom>
        </p:spPr>
      </p:pic>
      <p:pic>
        <p:nvPicPr>
          <p:cNvPr id="6" name="Paveikslėlis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228183" y="3465693"/>
            <a:ext cx="1557911" cy="2477477"/>
          </a:xfrm>
          <a:prstGeom prst="rect">
            <a:avLst/>
          </a:prstGeom>
        </p:spPr>
      </p:pic>
    </p:spTree>
    <p:extLst>
      <p:ext uri="{BB962C8B-B14F-4D97-AF65-F5344CB8AC3E}">
        <p14:creationId xmlns:p14="http://schemas.microsoft.com/office/powerpoint/2010/main" val="859471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sz="3600" dirty="0"/>
              <a:t>Atradimo džiaugsmas pasitinkant šventes</a:t>
            </a:r>
          </a:p>
        </p:txBody>
      </p:sp>
      <p:pic>
        <p:nvPicPr>
          <p:cNvPr id="4" name="Turinio vietos rezervavimo ženklas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1683" y="2276872"/>
            <a:ext cx="1970906" cy="3071542"/>
          </a:xfrm>
        </p:spPr>
      </p:pic>
      <p:pic>
        <p:nvPicPr>
          <p:cNvPr id="5" name="Paveikslėlis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6136" y="2180062"/>
            <a:ext cx="1822512" cy="3645024"/>
          </a:xfrm>
          <a:prstGeom prst="rect">
            <a:avLst/>
          </a:prstGeom>
        </p:spPr>
      </p:pic>
      <p:pic>
        <p:nvPicPr>
          <p:cNvPr id="6" name="Paveikslėlis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131840" y="2180062"/>
            <a:ext cx="2273586" cy="3168352"/>
          </a:xfrm>
          <a:prstGeom prst="rect">
            <a:avLst/>
          </a:prstGeom>
        </p:spPr>
      </p:pic>
    </p:spTree>
    <p:extLst>
      <p:ext uri="{BB962C8B-B14F-4D97-AF65-F5344CB8AC3E}">
        <p14:creationId xmlns:p14="http://schemas.microsoft.com/office/powerpoint/2010/main" val="4095194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a:t>Išbandyti skirtingas atlikimo technikas</a:t>
            </a:r>
          </a:p>
        </p:txBody>
      </p:sp>
      <p:pic>
        <p:nvPicPr>
          <p:cNvPr id="4" name="Turinio vietos rezervavimo ženklas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28650" y="1882814"/>
            <a:ext cx="2403463" cy="3204617"/>
          </a:xfrm>
        </p:spPr>
      </p:pic>
      <p:pic>
        <p:nvPicPr>
          <p:cNvPr id="5" name="Paveikslėlis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4847" y="2852936"/>
            <a:ext cx="2754306" cy="3672408"/>
          </a:xfrm>
          <a:prstGeom prst="rect">
            <a:avLst/>
          </a:prstGeom>
        </p:spPr>
      </p:pic>
      <p:pic>
        <p:nvPicPr>
          <p:cNvPr id="6" name="Paveikslėlis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131007" y="1757481"/>
            <a:ext cx="2545448" cy="3903767"/>
          </a:xfrm>
          <a:prstGeom prst="rect">
            <a:avLst/>
          </a:prstGeom>
        </p:spPr>
      </p:pic>
    </p:spTree>
    <p:extLst>
      <p:ext uri="{BB962C8B-B14F-4D97-AF65-F5344CB8AC3E}">
        <p14:creationId xmlns:p14="http://schemas.microsoft.com/office/powerpoint/2010/main" val="2849338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2051720" y="365127"/>
            <a:ext cx="6463630" cy="615602"/>
          </a:xfrm>
        </p:spPr>
        <p:txBody>
          <a:bodyPr>
            <a:normAutofit/>
          </a:bodyPr>
          <a:lstStyle/>
          <a:p>
            <a:r>
              <a:rPr lang="en-US" sz="3200" dirty="0" err="1"/>
              <a:t>Darbai</a:t>
            </a:r>
            <a:r>
              <a:rPr lang="en-US" sz="3200" dirty="0"/>
              <a:t> </a:t>
            </a:r>
            <a:r>
              <a:rPr lang="lt-LT" sz="3200" dirty="0"/>
              <a:t>pagal temas</a:t>
            </a:r>
          </a:p>
        </p:txBody>
      </p:sp>
      <p:pic>
        <p:nvPicPr>
          <p:cNvPr id="4" name="Turinio vietos rezervavimo ženklas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03648" y="1510270"/>
            <a:ext cx="2527606" cy="1780164"/>
          </a:xfrm>
        </p:spPr>
      </p:pic>
      <p:pic>
        <p:nvPicPr>
          <p:cNvPr id="5" name="Paveikslėlis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4898920" y="1354436"/>
            <a:ext cx="1825101" cy="2046894"/>
          </a:xfrm>
          <a:prstGeom prst="rect">
            <a:avLst/>
          </a:prstGeom>
        </p:spPr>
      </p:pic>
      <p:pic>
        <p:nvPicPr>
          <p:cNvPr id="6" name="Paveikslėlis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600" y="3775037"/>
            <a:ext cx="4104456" cy="1695228"/>
          </a:xfrm>
          <a:prstGeom prst="rect">
            <a:avLst/>
          </a:prstGeom>
        </p:spPr>
      </p:pic>
      <p:pic>
        <p:nvPicPr>
          <p:cNvPr id="7" name="Paveikslėlis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28023" y="3779743"/>
            <a:ext cx="2613790" cy="1960342"/>
          </a:xfrm>
          <a:prstGeom prst="rect">
            <a:avLst/>
          </a:prstGeom>
        </p:spPr>
      </p:pic>
    </p:spTree>
    <p:extLst>
      <p:ext uri="{BB962C8B-B14F-4D97-AF65-F5344CB8AC3E}">
        <p14:creationId xmlns:p14="http://schemas.microsoft.com/office/powerpoint/2010/main" val="2167864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a:t>Tema ta pati, atlikimas pagal gebėjimus</a:t>
            </a:r>
          </a:p>
        </p:txBody>
      </p:sp>
      <p:pic>
        <p:nvPicPr>
          <p:cNvPr id="13" name="Turinio vietos rezervavimo ženklas 1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61378" y="2028900"/>
            <a:ext cx="4352925" cy="3264693"/>
          </a:xfrm>
        </p:spPr>
      </p:pic>
      <p:pic>
        <p:nvPicPr>
          <p:cNvPr id="14" name="Paveikslėlis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447563" y="2177171"/>
            <a:ext cx="4409113" cy="3024336"/>
          </a:xfrm>
          <a:prstGeom prst="rect">
            <a:avLst/>
          </a:prstGeom>
        </p:spPr>
      </p:pic>
    </p:spTree>
    <p:extLst>
      <p:ext uri="{BB962C8B-B14F-4D97-AF65-F5344CB8AC3E}">
        <p14:creationId xmlns:p14="http://schemas.microsoft.com/office/powerpoint/2010/main" val="1184427059"/>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903</TotalTime>
  <Words>305</Words>
  <Application>Microsoft Office PowerPoint</Application>
  <PresentationFormat>Demonstracija ekrane (4:3)</PresentationFormat>
  <Paragraphs>42</Paragraphs>
  <Slides>15</Slides>
  <Notes>0</Notes>
  <HiddenSlides>0</HiddenSlides>
  <MMClips>0</MMClips>
  <ScaleCrop>false</ScaleCrop>
  <HeadingPairs>
    <vt:vector size="6" baseType="variant">
      <vt:variant>
        <vt:lpstr>Naudojami šriftai</vt:lpstr>
      </vt:variant>
      <vt:variant>
        <vt:i4>3</vt:i4>
      </vt:variant>
      <vt:variant>
        <vt:lpstr>Tema</vt:lpstr>
      </vt:variant>
      <vt:variant>
        <vt:i4>1</vt:i4>
      </vt:variant>
      <vt:variant>
        <vt:lpstr>Skaidrių pavadinimai</vt:lpstr>
      </vt:variant>
      <vt:variant>
        <vt:i4>15</vt:i4>
      </vt:variant>
    </vt:vector>
  </HeadingPairs>
  <TitlesOfParts>
    <vt:vector size="19" baseType="lpstr">
      <vt:lpstr>Arial</vt:lpstr>
      <vt:lpstr>Calibri</vt:lpstr>
      <vt:lpstr>Calibri Light</vt:lpstr>
      <vt:lpstr>„Office“ tema</vt:lpstr>
      <vt:lpstr>Iš užsienio grįžusių mokinių įtrauktis per praktinę veiklą</vt:lpstr>
      <vt:lpstr>Pagrindinis įtraukusis ugdymo uždavinys mokykloje</vt:lpstr>
      <vt:lpstr>Sėkmingas mokymas</vt:lpstr>
      <vt:lpstr>Galimybė rinktis :</vt:lpstr>
      <vt:lpstr>Užduotys individualizuojamos ir diferencijuojamos </vt:lpstr>
      <vt:lpstr>Atradimo džiaugsmas pasitinkant šventes</vt:lpstr>
      <vt:lpstr>Išbandyti skirtingas atlikimo technikas</vt:lpstr>
      <vt:lpstr>Darbai pagal temas</vt:lpstr>
      <vt:lpstr>Tema ta pati, atlikimas pagal gebėjimus</vt:lpstr>
      <vt:lpstr>Gabių vaikų atskleidimas</vt:lpstr>
      <vt:lpstr>„PowerPoint“ pateiktis</vt:lpstr>
      <vt:lpstr>Integruoti su kitais dalykais </vt:lpstr>
      <vt:lpstr>Tikslingas lietuvių kalbos naudojimas</vt:lpstr>
      <vt:lpstr>Išvados</vt:lpstr>
      <vt:lpstr>                        Ačiū už dėmesį</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Kūrybiškumo ugdymas</dc:title>
  <dc:creator>Technologijos</dc:creator>
  <cp:lastModifiedBy>Mokytoja</cp:lastModifiedBy>
  <cp:revision>63</cp:revision>
  <dcterms:created xsi:type="dcterms:W3CDTF">2013-12-11T08:18:40Z</dcterms:created>
  <dcterms:modified xsi:type="dcterms:W3CDTF">2023-05-26T04:25:03Z</dcterms:modified>
</cp:coreProperties>
</file>