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4" r:id="rId6"/>
    <p:sldId id="257" r:id="rId7"/>
    <p:sldId id="258" r:id="rId8"/>
    <p:sldId id="259" r:id="rId9"/>
    <p:sldId id="265" r:id="rId10"/>
    <p:sldId id="260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E221790C-912D-4C3C-93D2-952D672C52AF}">
          <p14:sldIdLst>
            <p14:sldId id="256"/>
            <p14:sldId id="262"/>
            <p14:sldId id="261"/>
            <p14:sldId id="263"/>
            <p14:sldId id="264"/>
            <p14:sldId id="257"/>
            <p14:sldId id="258"/>
            <p14:sldId id="259"/>
            <p14:sldId id="265"/>
            <p14:sldId id="260"/>
          </p14:sldIdLst>
        </p14:section>
        <p14:section name="Skyrius be pavadinimo" id="{CD73218B-1C20-4EC4-8173-5C883D9826A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1A"/>
    <a:srgbClr val="FF9900"/>
    <a:srgbClr val="E8D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oleta Meiliūnaitė" userId="f4dd27d5-3aef-424c-bf20-6d5b27dada9e" providerId="ADAL" clId="{5938FEFB-72E4-436D-BB7E-51160F93667C}"/>
    <pc:docChg chg="modSld">
      <pc:chgData name="Violeta Meiliūnaitė" userId="f4dd27d5-3aef-424c-bf20-6d5b27dada9e" providerId="ADAL" clId="{5938FEFB-72E4-436D-BB7E-51160F93667C}" dt="2023-05-22T10:42:49.344" v="2" actId="1076"/>
      <pc:docMkLst>
        <pc:docMk/>
      </pc:docMkLst>
      <pc:sldChg chg="modSp mod">
        <pc:chgData name="Violeta Meiliūnaitė" userId="f4dd27d5-3aef-424c-bf20-6d5b27dada9e" providerId="ADAL" clId="{5938FEFB-72E4-436D-BB7E-51160F93667C}" dt="2023-05-22T10:42:49.344" v="2" actId="1076"/>
        <pc:sldMkLst>
          <pc:docMk/>
          <pc:sldMk cId="1275920278" sldId="261"/>
        </pc:sldMkLst>
        <pc:spChg chg="mod">
          <ac:chgData name="Violeta Meiliūnaitė" userId="f4dd27d5-3aef-424c-bf20-6d5b27dada9e" providerId="ADAL" clId="{5938FEFB-72E4-436D-BB7E-51160F93667C}" dt="2023-05-22T10:42:49.344" v="2" actId="1076"/>
          <ac:spMkLst>
            <pc:docMk/>
            <pc:sldMk cId="1275920278" sldId="261"/>
            <ac:spMk id="4" creationId="{FC746D31-DF09-D02B-2542-67FC0A69D0ED}"/>
          </ac:spMkLst>
        </pc:spChg>
        <pc:spChg chg="mod">
          <ac:chgData name="Violeta Meiliūnaitė" userId="f4dd27d5-3aef-424c-bf20-6d5b27dada9e" providerId="ADAL" clId="{5938FEFB-72E4-436D-BB7E-51160F93667C}" dt="2023-05-22T10:42:48.712" v="1" actId="1076"/>
          <ac:spMkLst>
            <pc:docMk/>
            <pc:sldMk cId="1275920278" sldId="261"/>
            <ac:spMk id="14" creationId="{7E371F96-D97B-7DF9-1572-61B897E6177C}"/>
          </ac:spMkLst>
        </pc:spChg>
        <pc:spChg chg="mod">
          <ac:chgData name="Violeta Meiliūnaitė" userId="f4dd27d5-3aef-424c-bf20-6d5b27dada9e" providerId="ADAL" clId="{5938FEFB-72E4-436D-BB7E-51160F93667C}" dt="2023-05-22T10:42:46.809" v="0" actId="1076"/>
          <ac:spMkLst>
            <pc:docMk/>
            <pc:sldMk cId="1275920278" sldId="261"/>
            <ac:spMk id="15" creationId="{99C6998D-D61D-6069-F170-D130D9C21E9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AFE30-68A9-4F14-B4A6-F1E04527EDA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E2AA54F-2DD9-493B-B5F0-20E02BEA8386}">
      <dgm:prSet phldrT="[Tekstas]"/>
      <dgm:spPr/>
      <dgm:t>
        <a:bodyPr/>
        <a:lstStyle/>
        <a:p>
          <a:r>
            <a:rPr lang="lt-LT" dirty="0"/>
            <a:t>įgūdžiai</a:t>
          </a:r>
          <a:endParaRPr lang="en-US" dirty="0"/>
        </a:p>
      </dgm:t>
    </dgm:pt>
    <dgm:pt modelId="{7B6F7B3D-0163-4295-B01F-658129082243}" type="parTrans" cxnId="{0A9633DF-7E39-4FFD-8E01-1B56640C0495}">
      <dgm:prSet/>
      <dgm:spPr/>
      <dgm:t>
        <a:bodyPr/>
        <a:lstStyle/>
        <a:p>
          <a:endParaRPr lang="en-US"/>
        </a:p>
      </dgm:t>
    </dgm:pt>
    <dgm:pt modelId="{568A9584-9656-4418-B816-EAE3C17EE70D}" type="sibTrans" cxnId="{0A9633DF-7E39-4FFD-8E01-1B56640C0495}">
      <dgm:prSet/>
      <dgm:spPr/>
      <dgm:t>
        <a:bodyPr/>
        <a:lstStyle/>
        <a:p>
          <a:endParaRPr lang="en-US"/>
        </a:p>
      </dgm:t>
    </dgm:pt>
    <dgm:pt modelId="{A2F4D30D-3C1A-4299-8FF3-7C83DBE2B70B}">
      <dgm:prSet phldrT="[Tekstas]"/>
      <dgm:spPr/>
      <dgm:t>
        <a:bodyPr/>
        <a:lstStyle/>
        <a:p>
          <a:r>
            <a:rPr lang="lt-LT" dirty="0"/>
            <a:t>drąsa kalbėti</a:t>
          </a:r>
          <a:endParaRPr lang="en-US" dirty="0"/>
        </a:p>
      </dgm:t>
    </dgm:pt>
    <dgm:pt modelId="{873CC375-0B46-4174-AC99-048C05562905}" type="parTrans" cxnId="{98E026BD-8B80-47F1-8EAF-2F8BDB815C44}">
      <dgm:prSet/>
      <dgm:spPr/>
      <dgm:t>
        <a:bodyPr/>
        <a:lstStyle/>
        <a:p>
          <a:endParaRPr lang="en-US"/>
        </a:p>
      </dgm:t>
    </dgm:pt>
    <dgm:pt modelId="{ADDEFC05-B40B-4921-A6B4-32508687CF44}" type="sibTrans" cxnId="{98E026BD-8B80-47F1-8EAF-2F8BDB815C44}">
      <dgm:prSet/>
      <dgm:spPr/>
      <dgm:t>
        <a:bodyPr/>
        <a:lstStyle/>
        <a:p>
          <a:endParaRPr lang="en-US"/>
        </a:p>
      </dgm:t>
    </dgm:pt>
    <dgm:pt modelId="{E71BCB6A-B345-4841-B081-B2BC3F2BD7E0}">
      <dgm:prSet phldrT="[Tekstas]"/>
      <dgm:spPr/>
      <dgm:t>
        <a:bodyPr/>
        <a:lstStyle/>
        <a:p>
          <a:r>
            <a:rPr lang="lt-LT" dirty="0"/>
            <a:t>pagrindai</a:t>
          </a:r>
          <a:endParaRPr lang="en-US" dirty="0"/>
        </a:p>
      </dgm:t>
    </dgm:pt>
    <dgm:pt modelId="{662093BC-49C6-49F0-92D0-2EDDAFEE40A2}" type="parTrans" cxnId="{C17B9B18-6C11-459F-83B6-B1D03C0DE30A}">
      <dgm:prSet/>
      <dgm:spPr/>
      <dgm:t>
        <a:bodyPr/>
        <a:lstStyle/>
        <a:p>
          <a:endParaRPr lang="en-US"/>
        </a:p>
      </dgm:t>
    </dgm:pt>
    <dgm:pt modelId="{48E8A7E4-21CE-4D2B-8C24-9527EDAD3E07}" type="sibTrans" cxnId="{C17B9B18-6C11-459F-83B6-B1D03C0DE30A}">
      <dgm:prSet/>
      <dgm:spPr/>
      <dgm:t>
        <a:bodyPr/>
        <a:lstStyle/>
        <a:p>
          <a:endParaRPr lang="en-US"/>
        </a:p>
      </dgm:t>
    </dgm:pt>
    <dgm:pt modelId="{9547206F-4ED6-453E-99A7-8EA26D4EA532}" type="pres">
      <dgm:prSet presAssocID="{89BAFE30-68A9-4F14-B4A6-F1E04527EDAA}" presName="compositeShape" presStyleCnt="0">
        <dgm:presLayoutVars>
          <dgm:chMax val="7"/>
          <dgm:dir/>
          <dgm:resizeHandles val="exact"/>
        </dgm:presLayoutVars>
      </dgm:prSet>
      <dgm:spPr/>
    </dgm:pt>
    <dgm:pt modelId="{8B924744-9A95-47EF-B66A-73DF13AD904F}" type="pres">
      <dgm:prSet presAssocID="{89BAFE30-68A9-4F14-B4A6-F1E04527EDAA}" presName="wedge1" presStyleLbl="node1" presStyleIdx="0" presStyleCnt="3" custLinFactNeighborX="1545" custLinFactNeighborY="-1159"/>
      <dgm:spPr/>
    </dgm:pt>
    <dgm:pt modelId="{AC4834D7-853A-4249-BC10-80978A938B93}" type="pres">
      <dgm:prSet presAssocID="{89BAFE30-68A9-4F14-B4A6-F1E04527EDA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A51DEDA-4B75-4C63-BBD2-AC90C30778DB}" type="pres">
      <dgm:prSet presAssocID="{89BAFE30-68A9-4F14-B4A6-F1E04527EDAA}" presName="wedge2" presStyleLbl="node1" presStyleIdx="1" presStyleCnt="3" custLinFactNeighborX="-5280" custLinFactNeighborY="4636"/>
      <dgm:spPr/>
    </dgm:pt>
    <dgm:pt modelId="{C5ED088F-7EDE-4601-8BFB-561C77500EDC}" type="pres">
      <dgm:prSet presAssocID="{89BAFE30-68A9-4F14-B4A6-F1E04527EDA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F979ADD-6122-4382-AAE6-D9884048FED1}" type="pres">
      <dgm:prSet presAssocID="{89BAFE30-68A9-4F14-B4A6-F1E04527EDAA}" presName="wedge3" presStyleLbl="node1" presStyleIdx="2" presStyleCnt="3" custLinFactNeighborX="-7727" custLinFactNeighborY="-6439"/>
      <dgm:spPr/>
    </dgm:pt>
    <dgm:pt modelId="{F16CFA5F-DB89-45F1-BC22-50C397738946}" type="pres">
      <dgm:prSet presAssocID="{89BAFE30-68A9-4F14-B4A6-F1E04527EDA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408B40D-F1F1-4137-B648-9E629CB59332}" type="presOf" srcId="{E71BCB6A-B345-4841-B081-B2BC3F2BD7E0}" destId="{F16CFA5F-DB89-45F1-BC22-50C397738946}" srcOrd="1" destOrd="0" presId="urn:microsoft.com/office/officeart/2005/8/layout/chart3"/>
    <dgm:cxn modelId="{C17B9B18-6C11-459F-83B6-B1D03C0DE30A}" srcId="{89BAFE30-68A9-4F14-B4A6-F1E04527EDAA}" destId="{E71BCB6A-B345-4841-B081-B2BC3F2BD7E0}" srcOrd="2" destOrd="0" parTransId="{662093BC-49C6-49F0-92D0-2EDDAFEE40A2}" sibTransId="{48E8A7E4-21CE-4D2B-8C24-9527EDAD3E07}"/>
    <dgm:cxn modelId="{320F5473-8E01-4E77-BA46-07116785B02A}" type="presOf" srcId="{DE2AA54F-2DD9-493B-B5F0-20E02BEA8386}" destId="{AC4834D7-853A-4249-BC10-80978A938B93}" srcOrd="1" destOrd="0" presId="urn:microsoft.com/office/officeart/2005/8/layout/chart3"/>
    <dgm:cxn modelId="{E7B9A575-5890-4C1E-BBEC-6533D62786CB}" type="presOf" srcId="{DE2AA54F-2DD9-493B-B5F0-20E02BEA8386}" destId="{8B924744-9A95-47EF-B66A-73DF13AD904F}" srcOrd="0" destOrd="0" presId="urn:microsoft.com/office/officeart/2005/8/layout/chart3"/>
    <dgm:cxn modelId="{EA69847C-F2E3-4189-BBDF-D26159F4791A}" type="presOf" srcId="{89BAFE30-68A9-4F14-B4A6-F1E04527EDAA}" destId="{9547206F-4ED6-453E-99A7-8EA26D4EA532}" srcOrd="0" destOrd="0" presId="urn:microsoft.com/office/officeart/2005/8/layout/chart3"/>
    <dgm:cxn modelId="{E4F144A7-60D0-41C4-A0CF-39EFB4D0DD68}" type="presOf" srcId="{A2F4D30D-3C1A-4299-8FF3-7C83DBE2B70B}" destId="{C5ED088F-7EDE-4601-8BFB-561C77500EDC}" srcOrd="1" destOrd="0" presId="urn:microsoft.com/office/officeart/2005/8/layout/chart3"/>
    <dgm:cxn modelId="{F1AF06B5-844F-4D1A-9132-A8ABE27792CE}" type="presOf" srcId="{E71BCB6A-B345-4841-B081-B2BC3F2BD7E0}" destId="{DF979ADD-6122-4382-AAE6-D9884048FED1}" srcOrd="0" destOrd="0" presId="urn:microsoft.com/office/officeart/2005/8/layout/chart3"/>
    <dgm:cxn modelId="{98E026BD-8B80-47F1-8EAF-2F8BDB815C44}" srcId="{89BAFE30-68A9-4F14-B4A6-F1E04527EDAA}" destId="{A2F4D30D-3C1A-4299-8FF3-7C83DBE2B70B}" srcOrd="1" destOrd="0" parTransId="{873CC375-0B46-4174-AC99-048C05562905}" sibTransId="{ADDEFC05-B40B-4921-A6B4-32508687CF44}"/>
    <dgm:cxn modelId="{0A9633DF-7E39-4FFD-8E01-1B56640C0495}" srcId="{89BAFE30-68A9-4F14-B4A6-F1E04527EDAA}" destId="{DE2AA54F-2DD9-493B-B5F0-20E02BEA8386}" srcOrd="0" destOrd="0" parTransId="{7B6F7B3D-0163-4295-B01F-658129082243}" sibTransId="{568A9584-9656-4418-B816-EAE3C17EE70D}"/>
    <dgm:cxn modelId="{77A893EF-3947-4BF5-A7AE-07F19AD2E3B4}" type="presOf" srcId="{A2F4D30D-3C1A-4299-8FF3-7C83DBE2B70B}" destId="{4A51DEDA-4B75-4C63-BBD2-AC90C30778DB}" srcOrd="0" destOrd="0" presId="urn:microsoft.com/office/officeart/2005/8/layout/chart3"/>
    <dgm:cxn modelId="{970CF4D1-8424-44DB-B74E-DE8D27DE129D}" type="presParOf" srcId="{9547206F-4ED6-453E-99A7-8EA26D4EA532}" destId="{8B924744-9A95-47EF-B66A-73DF13AD904F}" srcOrd="0" destOrd="0" presId="urn:microsoft.com/office/officeart/2005/8/layout/chart3"/>
    <dgm:cxn modelId="{36FED5D1-F842-4479-9C8C-CF0F4C244EA8}" type="presParOf" srcId="{9547206F-4ED6-453E-99A7-8EA26D4EA532}" destId="{AC4834D7-853A-4249-BC10-80978A938B93}" srcOrd="1" destOrd="0" presId="urn:microsoft.com/office/officeart/2005/8/layout/chart3"/>
    <dgm:cxn modelId="{438EDF34-6001-45BF-BFAA-8DA885262A15}" type="presParOf" srcId="{9547206F-4ED6-453E-99A7-8EA26D4EA532}" destId="{4A51DEDA-4B75-4C63-BBD2-AC90C30778DB}" srcOrd="2" destOrd="0" presId="urn:microsoft.com/office/officeart/2005/8/layout/chart3"/>
    <dgm:cxn modelId="{EB8BE84B-3ECC-43CF-B7E0-E8DFB565AA45}" type="presParOf" srcId="{9547206F-4ED6-453E-99A7-8EA26D4EA532}" destId="{C5ED088F-7EDE-4601-8BFB-561C77500EDC}" srcOrd="3" destOrd="0" presId="urn:microsoft.com/office/officeart/2005/8/layout/chart3"/>
    <dgm:cxn modelId="{90DB7CB8-578D-4724-B87E-2E2D8340D6CE}" type="presParOf" srcId="{9547206F-4ED6-453E-99A7-8EA26D4EA532}" destId="{DF979ADD-6122-4382-AAE6-D9884048FED1}" srcOrd="4" destOrd="0" presId="urn:microsoft.com/office/officeart/2005/8/layout/chart3"/>
    <dgm:cxn modelId="{6AC56FBA-58CE-4BE0-8638-AB1767622856}" type="presParOf" srcId="{9547206F-4ED6-453E-99A7-8EA26D4EA532}" destId="{F16CFA5F-DB89-45F1-BC22-50C39773894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09C40-BF2E-4C4F-9446-CF0D168EF14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C5561CE-FC99-4DB0-BA2A-34E27B9C286A}">
      <dgm:prSet phldrT="[Tekstas]"/>
      <dgm:spPr/>
      <dgm:t>
        <a:bodyPr/>
        <a:lstStyle/>
        <a:p>
          <a:r>
            <a:rPr lang="lt-LT" dirty="0"/>
            <a:t>vartojimas</a:t>
          </a:r>
          <a:endParaRPr lang="en-US" dirty="0"/>
        </a:p>
      </dgm:t>
    </dgm:pt>
    <dgm:pt modelId="{BAD183C0-289A-4C40-8C90-A6057A0E6C71}" type="parTrans" cxnId="{9093D1CF-DE7E-4F52-A46B-F1A0DC05E070}">
      <dgm:prSet/>
      <dgm:spPr/>
      <dgm:t>
        <a:bodyPr/>
        <a:lstStyle/>
        <a:p>
          <a:endParaRPr lang="en-US"/>
        </a:p>
      </dgm:t>
    </dgm:pt>
    <dgm:pt modelId="{6F382382-49B4-4687-BF51-DA121E2A7171}" type="sibTrans" cxnId="{9093D1CF-DE7E-4F52-A46B-F1A0DC05E070}">
      <dgm:prSet/>
      <dgm:spPr/>
      <dgm:t>
        <a:bodyPr/>
        <a:lstStyle/>
        <a:p>
          <a:endParaRPr lang="en-US"/>
        </a:p>
      </dgm:t>
    </dgm:pt>
    <dgm:pt modelId="{47FC9156-414E-42AC-9F6C-2C0939016296}">
      <dgm:prSet phldrT="[Tekstas]"/>
      <dgm:spPr/>
      <dgm:t>
        <a:bodyPr/>
        <a:lstStyle/>
        <a:p>
          <a:r>
            <a:rPr lang="lt-LT" dirty="0"/>
            <a:t>mokėjimas</a:t>
          </a:r>
          <a:endParaRPr lang="en-US" dirty="0"/>
        </a:p>
      </dgm:t>
    </dgm:pt>
    <dgm:pt modelId="{7221D539-7F39-422C-9BD5-BAB1EBA9ACB8}" type="parTrans" cxnId="{E6CEECB5-654A-44F1-AE3E-CE1728C2338D}">
      <dgm:prSet/>
      <dgm:spPr/>
      <dgm:t>
        <a:bodyPr/>
        <a:lstStyle/>
        <a:p>
          <a:endParaRPr lang="en-US"/>
        </a:p>
      </dgm:t>
    </dgm:pt>
    <dgm:pt modelId="{EF2D7D1D-478F-428A-A4AF-FFD8F2CFCF5D}" type="sibTrans" cxnId="{E6CEECB5-654A-44F1-AE3E-CE1728C2338D}">
      <dgm:prSet/>
      <dgm:spPr/>
      <dgm:t>
        <a:bodyPr/>
        <a:lstStyle/>
        <a:p>
          <a:endParaRPr lang="en-US"/>
        </a:p>
      </dgm:t>
    </dgm:pt>
    <dgm:pt modelId="{29AAA468-9FE9-4882-9CB0-C4030F519072}">
      <dgm:prSet phldrT="[Tekstas]"/>
      <dgm:spPr/>
      <dgm:t>
        <a:bodyPr/>
        <a:lstStyle/>
        <a:p>
          <a:r>
            <a:rPr lang="lt-LT" dirty="0"/>
            <a:t>mokymas</a:t>
          </a:r>
          <a:endParaRPr lang="en-US" dirty="0"/>
        </a:p>
      </dgm:t>
    </dgm:pt>
    <dgm:pt modelId="{F22D5140-D2EA-4669-892A-65AFBB08017E}" type="parTrans" cxnId="{43DB034D-C92B-444B-BF7A-C929EAD950F1}">
      <dgm:prSet/>
      <dgm:spPr/>
      <dgm:t>
        <a:bodyPr/>
        <a:lstStyle/>
        <a:p>
          <a:endParaRPr lang="en-US"/>
        </a:p>
      </dgm:t>
    </dgm:pt>
    <dgm:pt modelId="{890BD8B0-C2B0-49F2-A0B9-CC364F210F51}" type="sibTrans" cxnId="{43DB034D-C92B-444B-BF7A-C929EAD950F1}">
      <dgm:prSet/>
      <dgm:spPr/>
      <dgm:t>
        <a:bodyPr/>
        <a:lstStyle/>
        <a:p>
          <a:endParaRPr lang="en-US"/>
        </a:p>
      </dgm:t>
    </dgm:pt>
    <dgm:pt modelId="{B5988EE5-7F02-4372-B476-26F2846B7F7C}" type="pres">
      <dgm:prSet presAssocID="{6C109C40-BF2E-4C4F-9446-CF0D168EF14D}" presName="Name0" presStyleCnt="0">
        <dgm:presLayoutVars>
          <dgm:dir/>
          <dgm:animLvl val="lvl"/>
          <dgm:resizeHandles val="exact"/>
        </dgm:presLayoutVars>
      </dgm:prSet>
      <dgm:spPr/>
    </dgm:pt>
    <dgm:pt modelId="{8EAB98E1-4668-4489-993B-9BD678180419}" type="pres">
      <dgm:prSet presAssocID="{3C5561CE-FC99-4DB0-BA2A-34E27B9C286A}" presName="Name8" presStyleCnt="0"/>
      <dgm:spPr/>
    </dgm:pt>
    <dgm:pt modelId="{EBC2F2F4-F846-410E-9D79-38F1F111C25E}" type="pres">
      <dgm:prSet presAssocID="{3C5561CE-FC99-4DB0-BA2A-34E27B9C286A}" presName="level" presStyleLbl="node1" presStyleIdx="0" presStyleCnt="3" custLinFactNeighborY="-739">
        <dgm:presLayoutVars>
          <dgm:chMax val="1"/>
          <dgm:bulletEnabled val="1"/>
        </dgm:presLayoutVars>
      </dgm:prSet>
      <dgm:spPr/>
    </dgm:pt>
    <dgm:pt modelId="{5893FBAC-4567-4159-9D4D-6BDE58605998}" type="pres">
      <dgm:prSet presAssocID="{3C5561CE-FC99-4DB0-BA2A-34E27B9C286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FFF489E-9C09-493C-B73A-E1B2A51E1DEA}" type="pres">
      <dgm:prSet presAssocID="{47FC9156-414E-42AC-9F6C-2C0939016296}" presName="Name8" presStyleCnt="0"/>
      <dgm:spPr/>
    </dgm:pt>
    <dgm:pt modelId="{9735784B-7B29-4BB7-95FA-10B9D934041D}" type="pres">
      <dgm:prSet presAssocID="{47FC9156-414E-42AC-9F6C-2C0939016296}" presName="level" presStyleLbl="node1" presStyleIdx="1" presStyleCnt="3">
        <dgm:presLayoutVars>
          <dgm:chMax val="1"/>
          <dgm:bulletEnabled val="1"/>
        </dgm:presLayoutVars>
      </dgm:prSet>
      <dgm:spPr/>
    </dgm:pt>
    <dgm:pt modelId="{559BBED6-6AE6-4042-B1B5-B9CA9BA5A91C}" type="pres">
      <dgm:prSet presAssocID="{47FC9156-414E-42AC-9F6C-2C093901629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64462C-2A85-4539-B27E-81D6386D7380}" type="pres">
      <dgm:prSet presAssocID="{29AAA468-9FE9-4882-9CB0-C4030F519072}" presName="Name8" presStyleCnt="0"/>
      <dgm:spPr/>
    </dgm:pt>
    <dgm:pt modelId="{AC7B6C99-F946-4295-BF54-3C9C59B5C8A0}" type="pres">
      <dgm:prSet presAssocID="{29AAA468-9FE9-4882-9CB0-C4030F519072}" presName="level" presStyleLbl="node1" presStyleIdx="2" presStyleCnt="3">
        <dgm:presLayoutVars>
          <dgm:chMax val="1"/>
          <dgm:bulletEnabled val="1"/>
        </dgm:presLayoutVars>
      </dgm:prSet>
      <dgm:spPr/>
    </dgm:pt>
    <dgm:pt modelId="{FD439675-8A72-4782-990E-93583C0137AC}" type="pres">
      <dgm:prSet presAssocID="{29AAA468-9FE9-4882-9CB0-C4030F5190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149D938-8865-41AE-B029-2FFE38808E81}" type="presOf" srcId="{3C5561CE-FC99-4DB0-BA2A-34E27B9C286A}" destId="{EBC2F2F4-F846-410E-9D79-38F1F111C25E}" srcOrd="0" destOrd="0" presId="urn:microsoft.com/office/officeart/2005/8/layout/pyramid1"/>
    <dgm:cxn modelId="{404B9A5C-547F-4B6B-862C-0B22369E2729}" type="presOf" srcId="{29AAA468-9FE9-4882-9CB0-C4030F519072}" destId="{AC7B6C99-F946-4295-BF54-3C9C59B5C8A0}" srcOrd="0" destOrd="0" presId="urn:microsoft.com/office/officeart/2005/8/layout/pyramid1"/>
    <dgm:cxn modelId="{43DB034D-C92B-444B-BF7A-C929EAD950F1}" srcId="{6C109C40-BF2E-4C4F-9446-CF0D168EF14D}" destId="{29AAA468-9FE9-4882-9CB0-C4030F519072}" srcOrd="2" destOrd="0" parTransId="{F22D5140-D2EA-4669-892A-65AFBB08017E}" sibTransId="{890BD8B0-C2B0-49F2-A0B9-CC364F210F51}"/>
    <dgm:cxn modelId="{64AC827C-6D38-440B-83A7-7F60493E5A3E}" type="presOf" srcId="{6C109C40-BF2E-4C4F-9446-CF0D168EF14D}" destId="{B5988EE5-7F02-4372-B476-26F2846B7F7C}" srcOrd="0" destOrd="0" presId="urn:microsoft.com/office/officeart/2005/8/layout/pyramid1"/>
    <dgm:cxn modelId="{E6CEECB5-654A-44F1-AE3E-CE1728C2338D}" srcId="{6C109C40-BF2E-4C4F-9446-CF0D168EF14D}" destId="{47FC9156-414E-42AC-9F6C-2C0939016296}" srcOrd="1" destOrd="0" parTransId="{7221D539-7F39-422C-9BD5-BAB1EBA9ACB8}" sibTransId="{EF2D7D1D-478F-428A-A4AF-FFD8F2CFCF5D}"/>
    <dgm:cxn modelId="{76FAF6C3-E45D-4BB6-89A5-1FBE7FEC0996}" type="presOf" srcId="{29AAA468-9FE9-4882-9CB0-C4030F519072}" destId="{FD439675-8A72-4782-990E-93583C0137AC}" srcOrd="1" destOrd="0" presId="urn:microsoft.com/office/officeart/2005/8/layout/pyramid1"/>
    <dgm:cxn modelId="{A97F2FCA-81F6-46E3-9646-C74322630537}" type="presOf" srcId="{47FC9156-414E-42AC-9F6C-2C0939016296}" destId="{9735784B-7B29-4BB7-95FA-10B9D934041D}" srcOrd="0" destOrd="0" presId="urn:microsoft.com/office/officeart/2005/8/layout/pyramid1"/>
    <dgm:cxn modelId="{9093D1CF-DE7E-4F52-A46B-F1A0DC05E070}" srcId="{6C109C40-BF2E-4C4F-9446-CF0D168EF14D}" destId="{3C5561CE-FC99-4DB0-BA2A-34E27B9C286A}" srcOrd="0" destOrd="0" parTransId="{BAD183C0-289A-4C40-8C90-A6057A0E6C71}" sibTransId="{6F382382-49B4-4687-BF51-DA121E2A7171}"/>
    <dgm:cxn modelId="{AEEECAE6-B522-4A5F-96B0-915BFD95D834}" type="presOf" srcId="{3C5561CE-FC99-4DB0-BA2A-34E27B9C286A}" destId="{5893FBAC-4567-4159-9D4D-6BDE58605998}" srcOrd="1" destOrd="0" presId="urn:microsoft.com/office/officeart/2005/8/layout/pyramid1"/>
    <dgm:cxn modelId="{42BC04EC-9397-4F96-B91A-2FBA4C14110E}" type="presOf" srcId="{47FC9156-414E-42AC-9F6C-2C0939016296}" destId="{559BBED6-6AE6-4042-B1B5-B9CA9BA5A91C}" srcOrd="1" destOrd="0" presId="urn:microsoft.com/office/officeart/2005/8/layout/pyramid1"/>
    <dgm:cxn modelId="{DFD524BA-0721-4950-9F03-908A563765EE}" type="presParOf" srcId="{B5988EE5-7F02-4372-B476-26F2846B7F7C}" destId="{8EAB98E1-4668-4489-993B-9BD678180419}" srcOrd="0" destOrd="0" presId="urn:microsoft.com/office/officeart/2005/8/layout/pyramid1"/>
    <dgm:cxn modelId="{11E683CE-AA84-4726-88F8-76F2C90D9659}" type="presParOf" srcId="{8EAB98E1-4668-4489-993B-9BD678180419}" destId="{EBC2F2F4-F846-410E-9D79-38F1F111C25E}" srcOrd="0" destOrd="0" presId="urn:microsoft.com/office/officeart/2005/8/layout/pyramid1"/>
    <dgm:cxn modelId="{A9BBCB46-C4F9-4534-AB64-E7AB7A1433DD}" type="presParOf" srcId="{8EAB98E1-4668-4489-993B-9BD678180419}" destId="{5893FBAC-4567-4159-9D4D-6BDE58605998}" srcOrd="1" destOrd="0" presId="urn:microsoft.com/office/officeart/2005/8/layout/pyramid1"/>
    <dgm:cxn modelId="{103D2757-70B5-4DA7-A126-51CFAE682610}" type="presParOf" srcId="{B5988EE5-7F02-4372-B476-26F2846B7F7C}" destId="{7FFF489E-9C09-493C-B73A-E1B2A51E1DEA}" srcOrd="1" destOrd="0" presId="urn:microsoft.com/office/officeart/2005/8/layout/pyramid1"/>
    <dgm:cxn modelId="{D71F042C-2E00-495E-9411-DA00F86E017B}" type="presParOf" srcId="{7FFF489E-9C09-493C-B73A-E1B2A51E1DEA}" destId="{9735784B-7B29-4BB7-95FA-10B9D934041D}" srcOrd="0" destOrd="0" presId="urn:microsoft.com/office/officeart/2005/8/layout/pyramid1"/>
    <dgm:cxn modelId="{6556ED10-570C-4DA0-A5CA-DD7210A7EF9E}" type="presParOf" srcId="{7FFF489E-9C09-493C-B73A-E1B2A51E1DEA}" destId="{559BBED6-6AE6-4042-B1B5-B9CA9BA5A91C}" srcOrd="1" destOrd="0" presId="urn:microsoft.com/office/officeart/2005/8/layout/pyramid1"/>
    <dgm:cxn modelId="{0C303667-430D-4B79-99A2-F45085123836}" type="presParOf" srcId="{B5988EE5-7F02-4372-B476-26F2846B7F7C}" destId="{E764462C-2A85-4539-B27E-81D6386D7380}" srcOrd="2" destOrd="0" presId="urn:microsoft.com/office/officeart/2005/8/layout/pyramid1"/>
    <dgm:cxn modelId="{4EC64F76-11B3-4AC2-A1CF-8594E7ACACF6}" type="presParOf" srcId="{E764462C-2A85-4539-B27E-81D6386D7380}" destId="{AC7B6C99-F946-4295-BF54-3C9C59B5C8A0}" srcOrd="0" destOrd="0" presId="urn:microsoft.com/office/officeart/2005/8/layout/pyramid1"/>
    <dgm:cxn modelId="{9D28BFA6-2C8F-4881-9B59-091DCD9BCD32}" type="presParOf" srcId="{E764462C-2A85-4539-B27E-81D6386D7380}" destId="{FD439675-8A72-4782-990E-93583C0137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24744-9A95-47EF-B66A-73DF13AD904F}">
      <dsp:nvSpPr>
        <dsp:cNvPr id="0" name=""/>
        <dsp:cNvSpPr/>
      </dsp:nvSpPr>
      <dsp:spPr>
        <a:xfrm>
          <a:off x="1975797" y="313006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000" kern="1200" dirty="0"/>
            <a:t>įgūdžiai</a:t>
          </a:r>
          <a:endParaRPr lang="en-US" sz="3000" kern="1200" dirty="0"/>
        </a:p>
      </dsp:txBody>
      <dsp:txXfrm>
        <a:off x="4450502" y="1152899"/>
        <a:ext cx="1544320" cy="1517226"/>
      </dsp:txXfrm>
    </dsp:sp>
    <dsp:sp modelId="{4A51DEDA-4B75-4C63-BBD2-AC90C30778DB}">
      <dsp:nvSpPr>
        <dsp:cNvPr id="0" name=""/>
        <dsp:cNvSpPr/>
      </dsp:nvSpPr>
      <dsp:spPr>
        <a:xfrm>
          <a:off x="1430517" y="712242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000" kern="1200" dirty="0"/>
            <a:t>drąsa kalbėti</a:t>
          </a:r>
          <a:endParaRPr lang="en-US" sz="3000" kern="1200" dirty="0"/>
        </a:p>
      </dsp:txBody>
      <dsp:txXfrm>
        <a:off x="2676810" y="3584136"/>
        <a:ext cx="2059093" cy="1408853"/>
      </dsp:txXfrm>
    </dsp:sp>
    <dsp:sp modelId="{DF979ADD-6122-4382-AAE6-D9884048FED1}">
      <dsp:nvSpPr>
        <dsp:cNvPr id="0" name=""/>
        <dsp:cNvSpPr/>
      </dsp:nvSpPr>
      <dsp:spPr>
        <a:xfrm>
          <a:off x="1319137" y="208144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000" kern="1200" dirty="0"/>
            <a:t>pagrindai</a:t>
          </a:r>
          <a:endParaRPr lang="en-US" sz="3000" kern="1200" dirty="0"/>
        </a:p>
      </dsp:txBody>
      <dsp:txXfrm>
        <a:off x="1806817" y="1102224"/>
        <a:ext cx="1544320" cy="151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2F2F4-F846-410E-9D79-38F1F111C25E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700" kern="1200" dirty="0"/>
            <a:t>vartojimas</a:t>
          </a:r>
          <a:endParaRPr lang="en-US" sz="4700" kern="1200" dirty="0"/>
        </a:p>
      </dsp:txBody>
      <dsp:txXfrm>
        <a:off x="2709333" y="0"/>
        <a:ext cx="2709333" cy="1806222"/>
      </dsp:txXfrm>
    </dsp:sp>
    <dsp:sp modelId="{9735784B-7B29-4BB7-95FA-10B9D934041D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700" kern="1200" dirty="0"/>
            <a:t>mokėjimas</a:t>
          </a:r>
          <a:endParaRPr lang="en-US" sz="4700" kern="1200" dirty="0"/>
        </a:p>
      </dsp:txBody>
      <dsp:txXfrm>
        <a:off x="2302933" y="1806222"/>
        <a:ext cx="3522133" cy="1806222"/>
      </dsp:txXfrm>
    </dsp:sp>
    <dsp:sp modelId="{AC7B6C99-F946-4295-BF54-3C9C59B5C8A0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700" kern="1200" dirty="0"/>
            <a:t>mokymas</a:t>
          </a:r>
          <a:endParaRPr lang="en-US" sz="4700" kern="1200" dirty="0"/>
        </a:p>
      </dsp:txBody>
      <dsp:txXfrm>
        <a:off x="1422399" y="3612444"/>
        <a:ext cx="5283200" cy="180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6EF4-B615-4DB6-9088-32CAB40CC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3FA1D-F69B-42E6-9F25-4E52CD382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7A389-CC75-4909-9EA6-33D610B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7701A-976B-4CA8-ABC9-19880F5E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00DF-EB74-4AB2-988B-EDC65E2E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398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B33F-CD3B-4AC1-A85F-58C069DF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2AECC-5BA2-40F3-973B-9932F2F1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0716-D291-42FE-9963-8DC1320B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F05A8-DDEC-4F66-90E8-20BA44A8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8F696-5ED6-43E0-B2C1-6B7E613B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355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C68EB-0B3F-4332-ADA8-34F29E365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3D85E-F457-4792-B3E4-EC92B36C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E4EA-E40C-4372-ADE6-5CE994D9C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99A59-EC5F-4333-964A-2EA287042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32153-67BB-4333-A54F-09218701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396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2940-0CA9-42F9-95C9-9BE1D636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5F79C-2C9B-4A97-9EEA-B249614E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0575-4A8F-4B40-A8F0-B01C459B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E0B53-BE7B-45EC-9D2B-9D3DF59E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5084C-D923-4056-9826-D3CC537C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969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4C0B-A3BC-4204-AEF5-A3024C9F4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9BFF-CBC6-47F1-A013-E0290BD8C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2FE07-55AB-4A78-8C7B-1CD800D9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202A-0292-4C2C-B66A-353FBDA5F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D3DF-A975-4605-AE14-9D4637E7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364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DF45-C2C4-45DC-9202-137B15D4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41D2-D140-4ECF-B342-0D42E452A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BEFF7-A624-4F07-BD2C-BEF4B841C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171A5-AC7C-47BD-A163-AF4A942E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23FCB-2618-4CD9-BA65-05F574A8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1E6A8-48C5-40F4-AF57-E9C14F61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231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7FB80-3F41-47AF-BAF6-65A507A6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82DFF-A76A-4A7F-B568-0BF5B8D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72A5B-E3B3-47C9-90F3-FEF6B78E7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4955F-ACCB-44C3-8390-0146570F1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48616-6BF6-4955-9E2A-4D437B02E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00A72-F1E9-4DFB-B8F6-D02BB6A3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67C980-D8BB-4315-8435-8D36890E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D23BE-CE85-4246-BE64-4E84A966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20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86F5-C6A8-4DCD-AB1E-71A92AC2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981AC-3BA4-4EC4-8388-856D0295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25F32-4A09-44AA-81EF-03C21EB5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C72B1-F4F6-4024-869C-E8D6A6BC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679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9C05D-71D9-4966-920A-5F41D6AA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62591-54C2-42AA-8691-78111869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3B25C-DE22-4413-AC5C-A5387673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359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A5AF8-4942-4B14-B5A3-09A7494D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8744-C0EB-4A07-A867-E90E64832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BD4AB-CEA6-4BEA-B7A8-73DEC44E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F3E83-C784-405C-96DC-1BE60846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93C7-4047-47F9-886F-6044A3AC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E2D7-ABAB-45CA-86A0-D076E241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90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4AD0-8834-452A-8CCF-1EFCC534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89242-09B5-4C2E-BD9F-2BB6F35C8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2F8C8-A0FF-4241-9FCD-0D11E0CE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861B8-BE0A-43EF-8C45-8E4813DC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DBD00-5B2F-47D3-9AEF-BF961B57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8A3DA-3B8B-4C64-A140-EE05E73C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2206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17D28C-4E67-4946-88DA-F48C2BDA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BE942-94F2-4F3B-8834-D619AD19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8F76-E5C6-4BF5-86C8-08840C1FC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7E923-CDEC-46C3-9738-07962F4721D8}" type="datetimeFigureOut">
              <a:rPr lang="lt-LT" smtClean="0"/>
              <a:t>2023-05-22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35193-4C19-4A69-A79C-0DEFEFA31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38BCF-3DA3-4A29-BAFF-797F46210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8DFE7-BADC-4732-A54C-36FE7C465F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B108-F4C7-4A00-A1C4-F0BB8F92F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/>
              <a:t>LIETUVIŲ KALBA: MOKOMA, MOKAMA VARTOJAMA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D5D29-6A37-263A-ACC2-47FA00F27C94}"/>
              </a:ext>
            </a:extLst>
          </p:cNvPr>
          <p:cNvSpPr txBox="1"/>
          <p:nvPr/>
        </p:nvSpPr>
        <p:spPr>
          <a:xfrm>
            <a:off x="1822938" y="4747846"/>
            <a:ext cx="838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dr. Violeta Meiliūnaitė, VLKK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1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E21B96-DA20-4EC8-E334-5A40C8C52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3601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84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DAD34AA-2F9E-A273-F4A2-D46826A70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082"/>
            <a:ext cx="12192000" cy="58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080381-4BE1-2937-AB78-B68BD8A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Kiek yra lietuvių kalbų?</a:t>
            </a:r>
            <a:endParaRPr lang="en-US" dirty="0"/>
          </a:p>
        </p:txBody>
      </p:sp>
      <p:sp>
        <p:nvSpPr>
          <p:cNvPr id="4" name="Ovalas 3">
            <a:extLst>
              <a:ext uri="{FF2B5EF4-FFF2-40B4-BE49-F238E27FC236}">
                <a16:creationId xmlns:a16="http://schemas.microsoft.com/office/drawing/2014/main" id="{FC746D31-DF09-D02B-2542-67FC0A69D0ED}"/>
              </a:ext>
            </a:extLst>
          </p:cNvPr>
          <p:cNvSpPr/>
          <p:nvPr/>
        </p:nvSpPr>
        <p:spPr>
          <a:xfrm>
            <a:off x="2274126" y="1460047"/>
            <a:ext cx="7074021" cy="5416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as 4">
            <a:extLst>
              <a:ext uri="{FF2B5EF4-FFF2-40B4-BE49-F238E27FC236}">
                <a16:creationId xmlns:a16="http://schemas.microsoft.com/office/drawing/2014/main" id="{B579D3AC-510E-A083-B3EB-8FE5E853FF1C}"/>
              </a:ext>
            </a:extLst>
          </p:cNvPr>
          <p:cNvSpPr/>
          <p:nvPr/>
        </p:nvSpPr>
        <p:spPr>
          <a:xfrm>
            <a:off x="3074375" y="2960994"/>
            <a:ext cx="1266093" cy="1025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as 5">
            <a:extLst>
              <a:ext uri="{FF2B5EF4-FFF2-40B4-BE49-F238E27FC236}">
                <a16:creationId xmlns:a16="http://schemas.microsoft.com/office/drawing/2014/main" id="{4B8AAF55-42A3-9FEB-69D1-0F3C3CAD48C6}"/>
              </a:ext>
            </a:extLst>
          </p:cNvPr>
          <p:cNvSpPr/>
          <p:nvPr/>
        </p:nvSpPr>
        <p:spPr>
          <a:xfrm>
            <a:off x="5524502" y="2049891"/>
            <a:ext cx="1395046" cy="1482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as 6">
            <a:extLst>
              <a:ext uri="{FF2B5EF4-FFF2-40B4-BE49-F238E27FC236}">
                <a16:creationId xmlns:a16="http://schemas.microsoft.com/office/drawing/2014/main" id="{CDA2913C-1E30-6051-6F9D-619979E7E630}"/>
              </a:ext>
            </a:extLst>
          </p:cNvPr>
          <p:cNvSpPr/>
          <p:nvPr/>
        </p:nvSpPr>
        <p:spPr>
          <a:xfrm>
            <a:off x="4389714" y="3752165"/>
            <a:ext cx="1910861" cy="1588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as 7">
            <a:extLst>
              <a:ext uri="{FF2B5EF4-FFF2-40B4-BE49-F238E27FC236}">
                <a16:creationId xmlns:a16="http://schemas.microsoft.com/office/drawing/2014/main" id="{8D39C662-E7BC-B15C-C0AB-387CB5B88C4E}"/>
              </a:ext>
            </a:extLst>
          </p:cNvPr>
          <p:cNvSpPr/>
          <p:nvPr/>
        </p:nvSpPr>
        <p:spPr>
          <a:xfrm>
            <a:off x="6712894" y="4302368"/>
            <a:ext cx="1553307" cy="14829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E5B7C-EF9E-EBEE-EA8F-4487926C1EDC}"/>
              </a:ext>
            </a:extLst>
          </p:cNvPr>
          <p:cNvSpPr txBox="1"/>
          <p:nvPr/>
        </p:nvSpPr>
        <p:spPr>
          <a:xfrm>
            <a:off x="3373315" y="3105834"/>
            <a:ext cx="82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dirty="0"/>
              <a:t>Skirtingi mokėjimo lygiai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D94F2-A41D-09D2-87CA-D8DB7A229439}"/>
              </a:ext>
            </a:extLst>
          </p:cNvPr>
          <p:cNvSpPr txBox="1"/>
          <p:nvPr/>
        </p:nvSpPr>
        <p:spPr>
          <a:xfrm>
            <a:off x="5811137" y="2568428"/>
            <a:ext cx="9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Amžiaus specifika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B6AB5-CB0F-FE43-87BD-1B3FADC4C4B2}"/>
              </a:ext>
            </a:extLst>
          </p:cNvPr>
          <p:cNvSpPr txBox="1"/>
          <p:nvPr/>
        </p:nvSpPr>
        <p:spPr>
          <a:xfrm>
            <a:off x="4879152" y="4168206"/>
            <a:ext cx="118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Geografiniai variantai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6C6B5-20CB-DD6A-C69E-3761F9454C8E}"/>
              </a:ext>
            </a:extLst>
          </p:cNvPr>
          <p:cNvSpPr txBox="1"/>
          <p:nvPr/>
        </p:nvSpPr>
        <p:spPr>
          <a:xfrm>
            <a:off x="7112250" y="4782242"/>
            <a:ext cx="1081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Profesiniai variantai</a:t>
            </a:r>
            <a:endParaRPr lang="en-US" sz="1400" dirty="0"/>
          </a:p>
        </p:txBody>
      </p:sp>
      <p:sp>
        <p:nvSpPr>
          <p:cNvPr id="13" name="Ovalas 12">
            <a:extLst>
              <a:ext uri="{FF2B5EF4-FFF2-40B4-BE49-F238E27FC236}">
                <a16:creationId xmlns:a16="http://schemas.microsoft.com/office/drawing/2014/main" id="{52B4DAC2-DCA0-18E9-C9EE-3FFD66285C8C}"/>
              </a:ext>
            </a:extLst>
          </p:cNvPr>
          <p:cNvSpPr/>
          <p:nvPr/>
        </p:nvSpPr>
        <p:spPr>
          <a:xfrm>
            <a:off x="4991101" y="5726723"/>
            <a:ext cx="682868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as 13">
            <a:extLst>
              <a:ext uri="{FF2B5EF4-FFF2-40B4-BE49-F238E27FC236}">
                <a16:creationId xmlns:a16="http://schemas.microsoft.com/office/drawing/2014/main" id="{7E371F96-D97B-7DF9-1572-61B897E6177C}"/>
              </a:ext>
            </a:extLst>
          </p:cNvPr>
          <p:cNvSpPr/>
          <p:nvPr/>
        </p:nvSpPr>
        <p:spPr>
          <a:xfrm>
            <a:off x="7423641" y="3111718"/>
            <a:ext cx="612529" cy="633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as 14">
            <a:extLst>
              <a:ext uri="{FF2B5EF4-FFF2-40B4-BE49-F238E27FC236}">
                <a16:creationId xmlns:a16="http://schemas.microsoft.com/office/drawing/2014/main" id="{99C6998D-D61D-6069-F170-D130D9C21E96}"/>
              </a:ext>
            </a:extLst>
          </p:cNvPr>
          <p:cNvSpPr/>
          <p:nvPr/>
        </p:nvSpPr>
        <p:spPr>
          <a:xfrm>
            <a:off x="2714489" y="4263534"/>
            <a:ext cx="489437" cy="427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3DDAEF-DC44-6597-5D22-09D06F5A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Kokios lietuvių kalbos mokoma?</a:t>
            </a:r>
            <a:endParaRPr lang="en-US" dirty="0"/>
          </a:p>
        </p:txBody>
      </p:sp>
      <p:pic>
        <p:nvPicPr>
          <p:cNvPr id="5" name="Turinio vietos rezervavimo ženklas 4" descr="Žinynas">
            <a:extLst>
              <a:ext uri="{FF2B5EF4-FFF2-40B4-BE49-F238E27FC236}">
                <a16:creationId xmlns:a16="http://schemas.microsoft.com/office/drawing/2014/main" id="{9B9DC8E2-8175-407B-DAD2-45B51EC22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1031" y="2623831"/>
            <a:ext cx="2772507" cy="2772507"/>
          </a:xfrm>
        </p:spPr>
      </p:pic>
    </p:spTree>
    <p:extLst>
      <p:ext uri="{BB962C8B-B14F-4D97-AF65-F5344CB8AC3E}">
        <p14:creationId xmlns:p14="http://schemas.microsoft.com/office/powerpoint/2010/main" val="413116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13DDAEF-DC44-6597-5D22-09D06F5A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Kokios lietuvių kalbos mokoma?</a:t>
            </a:r>
            <a:endParaRPr lang="en-US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1F5F688-E51F-3A87-1C59-887F95B1C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Bendrinės, standartinės, taisyklingos, sistemingos...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8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62E6D2-7FCB-4F8A-B39F-4FAF69AA9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0" y="378167"/>
            <a:ext cx="3591831" cy="23902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88C08-EA19-40D7-8AE5-C3A658F8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83" y="157231"/>
            <a:ext cx="2768367" cy="4267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0CA3E-519B-4B3A-8DE8-4BBDB6458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533" y="157231"/>
            <a:ext cx="2916267" cy="410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3FA894-1780-4BB1-A08D-DD574ABB3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90862"/>
            <a:ext cx="6217730" cy="42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0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449C80-91B2-4A70-BA28-4B7F9467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8" y="1377236"/>
            <a:ext cx="2575420" cy="3638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FB920-E27B-4378-8FE8-B71298724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151" y="253898"/>
            <a:ext cx="3871246" cy="2412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0F8032-79E3-4411-9C2F-881A0BBA9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886" y="3210386"/>
            <a:ext cx="5595938" cy="36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7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E36B4-6902-47EB-BFDB-31F01F195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4579" cy="3954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1A0F48-D917-4C58-A02F-B9975401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579" y="243281"/>
            <a:ext cx="3934218" cy="26180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26939-F65D-41D0-A71F-C226837B6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388" y="3817374"/>
            <a:ext cx="3984604" cy="2618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B64E5-FA31-4717-BDD8-99BAB8550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606" y="1561369"/>
            <a:ext cx="3866467" cy="25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6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B7C6813-C351-2828-2BC3-7D47C630F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559923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72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52</Words>
  <Application>Microsoft Office PowerPoint</Application>
  <PresentationFormat>Plačiaekranė</PresentationFormat>
  <Paragraphs>16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LIETUVIŲ KALBA: MOKOMA, MOKAMA VARTOJAMA</vt:lpstr>
      <vt:lpstr>„PowerPoint“ pateiktis</vt:lpstr>
      <vt:lpstr>Kiek yra lietuvių kalbų?</vt:lpstr>
      <vt:lpstr>Kokios lietuvių kalbos mokoma?</vt:lpstr>
      <vt:lpstr>Kokios lietuvių kalbos mokoma?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LIETUVIŲ KALBA: MOKOMA, MOKAMA VARTOJAMA</dc:title>
  <dc:creator>Violeta Meiliūnaitė</dc:creator>
  <cp:lastModifiedBy>Violeta Meiliūnaitė</cp:lastModifiedBy>
  <cp:revision>4</cp:revision>
  <dcterms:created xsi:type="dcterms:W3CDTF">2023-05-21T15:02:10Z</dcterms:created>
  <dcterms:modified xsi:type="dcterms:W3CDTF">2023-05-22T11:45:08Z</dcterms:modified>
</cp:coreProperties>
</file>